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8" r:id="rId15"/>
    <p:sldId id="269" r:id="rId16"/>
    <p:sldId id="267" r:id="rId17"/>
    <p:sldId id="270" r:id="rId18"/>
    <p:sldId id="271" r:id="rId19"/>
    <p:sldId id="272" r:id="rId20"/>
    <p:sldId id="273" r:id="rId21"/>
    <p:sldId id="274" r:id="rId2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33F52FB2-BDC6-4391-BE3E-DBCF5EA1B0EB}" type="doc">
      <dgm:prSet loTypeId="process" loCatId="process" qsTypeId="urn:microsoft.com/office/officeart/2005/8/quickstyle/simple5" qsCatId="simple" csTypeId="urn:microsoft.com/office/officeart/2005/8/colors/accent1_2" csCatId="accent1" phldr="0"/>
      <dgm:spPr/>
      <dgm:t>
        <a:bodyPr/>
        <a:p>
          <a:endParaRPr lang="en-US"/>
        </a:p>
      </dgm:t>
    </dgm:pt>
    <dgm:pt modelId="{0B18C564-D922-4017-A043-C4718D6ED362}">
      <dgm:prSet phldrT="[Text]" phldr="0" custT="1"/>
      <dgm:spPr/>
      <dgm:t>
        <a:bodyPr vert="horz" wrap="square"/>
        <a:p>
          <a:pPr>
            <a:lnSpc>
              <a:spcPct val="100000"/>
            </a:lnSpc>
            <a:spcBef>
              <a:spcPct val="0"/>
            </a:spcBef>
            <a:spcAft>
              <a:spcPct val="35000"/>
            </a:spcAft>
          </a:pPr>
          <a:r>
            <a:rPr lang="en-US" sz="6600" b="1">
              <a:solidFill>
                <a:schemeClr val="bg1"/>
              </a:solidFill>
            </a:rPr>
            <a:t>.</a:t>
          </a:r>
          <a:r>
            <a:rPr lang="en-US" sz="6600" b="1">
              <a:solidFill>
                <a:schemeClr val="bg1"/>
              </a:solidFill>
            </a:rPr>
            <a:t/>
          </a:r>
          <a:endParaRPr lang="en-US" sz="6600" b="1">
            <a:solidFill>
              <a:schemeClr val="bg1"/>
            </a:solidFill>
          </a:endParaRPr>
        </a:p>
      </dgm:t>
    </dgm:pt>
    <dgm:pt modelId="{657FC63E-66D7-402B-B112-03EC26A54D46}" cxnId="{F838999C-3EC4-490F-AEAE-41F91F485E68}" type="parTrans">
      <dgm:prSet/>
      <dgm:spPr/>
      <dgm:t>
        <a:bodyPr/>
        <a:p>
          <a:endParaRPr lang="en-US"/>
        </a:p>
      </dgm:t>
    </dgm:pt>
    <dgm:pt modelId="{604338ED-757D-45CA-A979-DE2E4C538104}" cxnId="{F838999C-3EC4-490F-AEAE-41F91F485E68}" type="sibTrans">
      <dgm:prSet/>
      <dgm:spPr/>
      <dgm:t>
        <a:bodyPr/>
        <a:p>
          <a:endParaRPr lang="en-US"/>
        </a:p>
      </dgm:t>
    </dgm:pt>
    <dgm:pt modelId="{93937C6B-9050-4BBC-8C15-0112E2E2563D}" type="pres">
      <dgm:prSet presAssocID="{33F52FB2-BDC6-4391-BE3E-DBCF5EA1B0EB}" presName="Name0" presStyleCnt="0">
        <dgm:presLayoutVars>
          <dgm:chMax val="7"/>
          <dgm:chPref val="5"/>
        </dgm:presLayoutVars>
      </dgm:prSet>
      <dgm:spPr/>
    </dgm:pt>
    <dgm:pt modelId="{7780DA20-7E52-45D6-ACB6-6B7F42C3012F}" type="pres">
      <dgm:prSet presAssocID="{33F52FB2-BDC6-4391-BE3E-DBCF5EA1B0EB}" presName="arrowNode" presStyleLbl="node1" presStyleIdx="0" presStyleCnt="1"/>
      <dgm:spPr/>
    </dgm:pt>
    <dgm:pt modelId="{3A532BFC-F143-4C8D-AEB5-ECF631C09C1D}" type="pres">
      <dgm:prSet presAssocID="{0B18C564-D922-4017-A043-C4718D6ED362}" presName="txNode1" presStyleLbl="revTx" presStyleIdx="0" presStyleCnt="1">
        <dgm:presLayoutVars>
          <dgm:bulletEnabled val="1"/>
        </dgm:presLayoutVars>
      </dgm:prSet>
      <dgm:spPr/>
    </dgm:pt>
  </dgm:ptLst>
  <dgm:cxnLst>
    <dgm:cxn modelId="{F838999C-3EC4-490F-AEAE-41F91F485E68}" srcId="{33F52FB2-BDC6-4391-BE3E-DBCF5EA1B0EB}" destId="{0B18C564-D922-4017-A043-C4718D6ED362}" srcOrd="0" destOrd="0" parTransId="{657FC63E-66D7-402B-B112-03EC26A54D46}" sibTransId="{604338ED-757D-45CA-A979-DE2E4C538104}"/>
    <dgm:cxn modelId="{3B70518E-90AB-46BE-9D31-188E00BA0DD5}" type="presOf" srcId="{33F52FB2-BDC6-4391-BE3E-DBCF5EA1B0EB}" destId="{93937C6B-9050-4BBC-8C15-0112E2E2563D}" srcOrd="0" destOrd="0" presId="urn:microsoft.com/office/officeart/2009/3/layout/DescendingProcess"/>
    <dgm:cxn modelId="{F6194950-ECCA-4BD6-9F81-FDD1A52D3868}" type="presParOf" srcId="{93937C6B-9050-4BBC-8C15-0112E2E2563D}" destId="{7780DA20-7E52-45D6-ACB6-6B7F42C3012F}" srcOrd="0" destOrd="0" presId="urn:microsoft.com/office/officeart/2009/3/layout/DescendingProcess"/>
    <dgm:cxn modelId="{786DB755-8BCA-4B3D-9CE4-72FB52501F06}" type="presParOf" srcId="{93937C6B-9050-4BBC-8C15-0112E2E2563D}" destId="{3A532BFC-F143-4C8D-AEB5-ECF631C09C1D}" srcOrd="1" destOrd="0" presId="urn:microsoft.com/office/officeart/2009/3/layout/DescendingProcess"/>
    <dgm:cxn modelId="{E5430969-BC1D-4F5A-B841-60F065D26B4E}" type="presOf" srcId="{0B18C564-D922-4017-A043-C4718D6ED362}" destId="{3A532BFC-F143-4C8D-AEB5-ECF631C09C1D}" srcOrd="0" destOrd="0" presId="urn:microsoft.com/office/officeart/2009/3/layout/DescendingProcess"/>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5" name="Group 24"/>
      <dsp:cNvGrpSpPr/>
    </dsp:nvGrpSpPr>
    <dsp:grpSpPr>
      <a:xfrm>
        <a:off x="0" y="0"/>
        <a:ext cx="5960301" cy="5418455"/>
        <a:chOff x="0" y="0"/>
        <a:chExt cx="5960301" cy="5418455"/>
      </a:xfrm>
    </dsp:grpSpPr>
    <dsp:sp modelId="{7780DA20-7E52-45D6-ACB6-6B7F42C3012F}">
      <dsp:nvSpPr>
        <dsp:cNvPr id="26" name="Shape 25"/>
        <dsp:cNvSpPr/>
      </dsp:nvSpPr>
      <dsp:spPr bwMode="white">
        <a:xfrm rot="4396374">
          <a:off x="1933845" y="1078230"/>
          <a:ext cx="4677532" cy="3261995"/>
        </a:xfrm>
        <a:prstGeom prst="swooshArrow">
          <a:avLst>
            <a:gd name="adj1" fmla="val 16310"/>
            <a:gd name="adj2" fmla="val 31369"/>
          </a:avLst>
        </a:prstGeom>
      </dsp:spPr>
      <dsp:style>
        <a:lnRef idx="0">
          <a:schemeClr val="lt1"/>
        </a:lnRef>
        <a:fillRef idx="3">
          <a:schemeClr val="accent1"/>
        </a:fillRef>
        <a:effectRef idx="3">
          <a:scrgbClr r="0" g="0" b="0"/>
        </a:effectRef>
        <a:fontRef idx="minor">
          <a:schemeClr val="lt1"/>
        </a:fontRef>
      </dsp:style>
      <dsp:txXfrm rot="4396374">
        <a:off x="1933845" y="1078230"/>
        <a:ext cx="4677532" cy="3261995"/>
      </dsp:txXfrm>
    </dsp:sp>
    <dsp:sp modelId="{3A532BFC-F143-4C8D-AEB5-ECF631C09C1D}">
      <dsp:nvSpPr>
        <dsp:cNvPr id="27" name="Rectangles 26"/>
        <dsp:cNvSpPr/>
      </dsp:nvSpPr>
      <dsp:spPr bwMode="white">
        <a:xfrm>
          <a:off x="1620277" y="0"/>
          <a:ext cx="2205311" cy="866953"/>
        </a:xfrm>
        <a:prstGeom prst="rect">
          <a:avLst/>
        </a:prstGeom>
      </dsp:spPr>
      <dsp:style>
        <a:lnRef idx="0">
          <a:schemeClr val="dk1">
            <a:alpha val="0"/>
          </a:schemeClr>
        </a:lnRef>
        <a:fillRef idx="0">
          <a:schemeClr val="lt1">
            <a:alpha val="0"/>
          </a:schemeClr>
        </a:fillRef>
        <a:effectRef idx="0">
          <a:scrgbClr r="0" g="0" b="0"/>
        </a:effectRef>
        <a:fontRef idx="minor"/>
      </dsp:style>
      <dsp:txBody>
        <a:bodyPr vert="horz" wrap="square" lIns="83820" tIns="83820" rIns="83820" bIns="83820" anchor="b"/>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en-US" sz="6600" b="1">
              <a:solidFill>
                <a:schemeClr val="bg1"/>
              </a:solidFill>
            </a:rPr>
            <a:t>.</a:t>
          </a:r>
          <a:endParaRPr lang="en-US" sz="6600" b="1">
            <a:solidFill>
              <a:schemeClr val="bg1"/>
            </a:solidFill>
          </a:endParaRPr>
        </a:p>
      </dsp:txBody>
      <dsp:txXfrm>
        <a:off x="1620277" y="0"/>
        <a:ext cx="2205311" cy="866953"/>
      </dsp:txXfrm>
    </dsp:sp>
  </dsp:spTree>
</dsp:drawing>
</file>

<file path=ppt/diagrams/layout1.xml><?xml version="1.0" encoding="utf-8"?>
<dgm:layoutDef xmlns:dgm="http://schemas.openxmlformats.org/drawingml/2006/diagram" xmlns:a="http://schemas.openxmlformats.org/drawingml/2006/main" uniqueId="urn:microsoft.com/office/officeart/2009/3/layout/DescendingProcess">
  <dgm:title val=""/>
  <dgm:desc val=""/>
  <dgm:catLst>
    <dgm:cat type="process" pri="23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rSet qsTypeId="urn:microsoft.com/office/officeart/2005/8/quickstyle/simple5"/>
        </dgm:pt>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clrData>
  <dgm:layoutNode name="Name0">
    <dgm:varLst>
      <dgm:chMax val="7"/>
      <dgm:chPref val="5"/>
    </dgm:varLst>
    <dgm:alg type="composite">
      <dgm:param type="ar" val="1.1"/>
    </dgm:alg>
    <dgm:shape xmlns:r="http://schemas.openxmlformats.org/officeDocument/2006/relationships" r:blip="">
      <dgm:adjLst/>
    </dgm:shape>
    <dgm:choose name="Name1">
      <dgm:if name="Name2" axis="ch" ptType="node" func="cnt" op="equ" val="1">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Lst>
      </dgm:if>
      <dgm:if name="Name3" axis="ch" ptType="node" func="cnt" op="equ" val="2">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5"/>
          <dgm:constr type="b" for="ch" forName="txNode2" refType="h"/>
          <dgm:constr type="r" for="ch" forName="txNode2" refType="w"/>
          <dgm:constr type="h" for="ch" forName="txNode2" refType="h" fact="0.16"/>
        </dgm:constrLst>
      </dgm:if>
      <dgm:if name="Name4" axis="ch" ptType="node" func="cnt" op="equ" val="3">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56"/>
          <dgm:constr type="ctrY" for="ch" forName="txNode2" refType="h" fact="0.3992"/>
          <dgm:constr type="r" for="ch" forName="txNode2" refType="w"/>
          <dgm:constr type="h" for="ch" forName="txNode2" refType="h" fact="0.16"/>
          <dgm:constr type="l" for="ch" forName="txNode3" refType="w" fact="0.5"/>
          <dgm:constr type="b" for="ch" forName="txNode3" refType="h"/>
          <dgm:constr type="r" for="ch" forName="txNode3" refType="w"/>
          <dgm:constr type="h" for="ch" forName="txNode3" refType="h" fact="0.16"/>
          <dgm:constr type="ctrX" for="ch" forName="dotNode2" refType="w" fact="0.4782"/>
          <dgm:constr type="ctrY" for="ch" forName="dotNode2" refType="h" fact="0.3992"/>
          <dgm:constr type="h" for="ch" forName="dotNode2" refType="h" fact="0.0218"/>
          <dgm:constr type="w" for="ch" forName="dotNode2" refType="h" refFor="ch" refForName="dotNode2"/>
        </dgm:constrLst>
      </dgm:if>
      <dgm:if name="Name5" axis="ch" ptType="node" func="cnt" op="equ" val="4">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9"/>
          <dgm:constr type="ctrY" for="ch" forName="txNode2" refType="h" fact="0.3153"/>
          <dgm:constr type="r" for="ch" forName="txNode2" refType="w"/>
          <dgm:constr type="h" for="ch" forName="txNode2" refType="h" fact="0.16"/>
          <dgm:constr type="l" for="ch" forName="txNode3" refType="w" fact="0"/>
          <dgm:constr type="ctrY" for="ch" forName="txNode3" refType="h" fact="0.5004"/>
          <dgm:constr type="r" for="ch" forName="txNode3" refType="w" fact="0.5"/>
          <dgm:constr type="h" for="ch" forName="txNode3" refType="h" fact="0.16"/>
          <dgm:constr type="l" for="ch" forName="txNode4" refType="w" fact="0.5"/>
          <dgm:constr type="b" for="ch" forName="txNode4" refType="h"/>
          <dgm:constr type="r" for="ch" forName="txNode4" refType="w"/>
          <dgm:constr type="h" for="ch" forName="txNode4" refType="h" fact="0.16"/>
          <dgm:constr type="ctrX" for="ch" forName="dotNode2" refType="w" fact="0.39"/>
          <dgm:constr type="ctrY" for="ch" forName="dotNode2" refType="h" fact="0.3153"/>
          <dgm:constr type="h" for="ch" forName="dotNode2" refType="h" fact="0.0218"/>
          <dgm:constr type="w" for="ch" forName="dotNode2" refType="h" refFor="ch" refForName="dotNode2"/>
          <dgm:constr type="ctrX" for="ch" forName="dotNode3" refType="w" fact="0.5626"/>
          <dgm:constr type="ctrY" for="ch" forName="dotNode3" refType="h" fact="0.5004"/>
          <dgm:constr type="h" for="ch" forName="dotNode3" refType="h" fact="0.0218"/>
          <dgm:constr type="w" for="ch" forName="dotNode3" refType="h" refFor="ch" refForName="dotNode3"/>
        </dgm:constrLst>
      </dgm:if>
      <dgm:if name="Name6" axis="ch" ptType="node" func="cnt" op="equ" val="5">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6"/>
          <dgm:constr type="ctrY" for="ch" forName="txNode2" refType="h" fact="0.2885"/>
          <dgm:constr type="r" for="ch" forName="txNode2" refType="w"/>
          <dgm:constr type="h" for="ch" forName="txNode2" refType="h" fact="0.16"/>
          <dgm:constr type="l" for="ch" forName="txNode3" refType="w" fact="0"/>
          <dgm:constr type="ctrY" for="ch" forName="txNode3" refType="h" fact="0.4089"/>
          <dgm:constr type="r" for="ch" forName="txNode3" refType="w" fact="0.43"/>
          <dgm:constr type="h" for="ch" forName="txNode3" refType="h" fact="0.16"/>
          <dgm:constr type="l" for="ch" forName="txNode4" refType="w" fact="0.67"/>
          <dgm:constr type="ctrY" for="ch" forName="txNode4" refType="h" fact="0.5497"/>
          <dgm:constr type="r" for="ch" forName="txNode4" refType="w"/>
          <dgm:constr type="h" for="ch" forName="txNode4" refType="h" fact="0.16"/>
          <dgm:constr type="l" for="ch" forName="txNode5" refType="w" fact="0.5"/>
          <dgm:constr type="b" for="ch" forName="txNode5" refType="h"/>
          <dgm:constr type="r" for="ch" forName="txNode5" refType="w"/>
          <dgm:constr type="h" for="ch" forName="txNode5" refType="h" fact="0.16"/>
          <dgm:constr type="ctrX" for="ch" forName="dotNode2" refType="w" fact="0.3565"/>
          <dgm:constr type="ctrY" for="ch" forName="dotNode2" refType="h" fact="0.2885"/>
          <dgm:constr type="h" for="ch" forName="dotNode2" refType="h" fact="0.0218"/>
          <dgm:constr type="w" for="ch" forName="dotNode2" refType="h" refFor="ch" refForName="dotNode2"/>
          <dgm:constr type="ctrX" for="ch" forName="dotNode3" refType="w" fact="0.4922"/>
          <dgm:constr type="ctrY" for="ch" forName="dotNode3" refType="h" fact="0.4089"/>
          <dgm:constr type="h" for="ch" forName="dotNode3" refType="h" fact="0.0218"/>
          <dgm:constr type="w" for="ch" forName="dotNode3" refType="h" refFor="ch" refForName="dotNode3"/>
          <dgm:constr type="ctrX" for="ch" forName="dotNode4" refType="w" fact="0.5939"/>
          <dgm:constr type="ctrY" for="ch" forName="dotNode4" refType="h" fact="0.5497"/>
          <dgm:constr type="h" for="ch" forName="dotNode4" refType="h" fact="0.0218"/>
          <dgm:constr type="w" for="ch" forName="dotNode4" refType="h" refFor="ch" refForName="dotNode4"/>
        </dgm:constrLst>
      </dgm:if>
      <dgm:if name="Name7" axis="ch" ptType="node" func="cnt" op="equ" val="6">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5"/>
          <dgm:constr type="ctrY" for="ch" forName="txNode2" refType="h" fact="0.2693"/>
          <dgm:constr type="r" for="ch" forName="txNode2" refType="w"/>
          <dgm:constr type="h" for="ch" forName="txNode2" refType="h" fact="0.16"/>
          <dgm:constr type="l" for="ch" forName="txNode3" refType="w" fact="0"/>
          <dgm:constr type="ctrY" for="ch" forName="txNode3" refType="h" fact="0.3638"/>
          <dgm:constr type="r" for="ch" forName="txNode3" refType="w" fact="0.37"/>
          <dgm:constr type="h" for="ch" forName="txNode3" refType="h" fact="0.16"/>
          <dgm:constr type="l" for="ch" forName="txNode4" refType="w" fact="0.63"/>
          <dgm:constr type="ctrY" for="ch" forName="txNode4" refType="h" fact="0.4744"/>
          <dgm:constr type="r" for="ch" forName="txNode4" refType="w"/>
          <dgm:constr type="h" for="ch" forName="txNode4" refType="h" fact="0.16"/>
          <dgm:constr type="l" for="ch" forName="txNode5" refType="w" fact="0"/>
          <dgm:constr type="ctrY" for="ch" forName="txNode5" refType="h" fact="0.5961"/>
          <dgm:constr type="r" for="ch" forName="txNode5" refType="w" fact="0.55"/>
          <dgm:constr type="h" for="ch" forName="txNode5" refType="h" fact="0.16"/>
          <dgm:constr type="l" for="ch" forName="txNode6" refType="w" fact="0.5"/>
          <dgm:constr type="b" for="ch" forName="txNode6" refType="h"/>
          <dgm:constr type="r" for="ch" forName="txNode6" refType="w"/>
          <dgm:constr type="h" for="ch" forName="txNode6" refType="h" fact="0.16"/>
          <dgm:constr type="ctrX" for="ch" forName="dotNode2" refType="w" fact="0.33"/>
          <dgm:constr type="ctrY" for="ch" forName="dotNode2" refType="h" fact="0.2693"/>
          <dgm:constr type="h" for="ch" forName="dotNode2" refType="h" fact="0.0218"/>
          <dgm:constr type="w" for="ch" forName="dotNode2" refType="h" refFor="ch" refForName="dotNode2"/>
          <dgm:constr type="ctrX" for="ch" forName="dotNode3" refType="w" fact="0.4419"/>
          <dgm:constr type="ctrY" for="ch" forName="dotNode3" refType="h" fact="0.3638"/>
          <dgm:constr type="h" for="ch" forName="dotNode3" refType="h" fact="0.0218"/>
          <dgm:constr type="w" for="ch" forName="dotNode3" refType="h" refFor="ch" refForName="dotNode3"/>
          <dgm:constr type="ctrX" for="ch" forName="dotNode4" refType="w" fact="0.5425"/>
          <dgm:constr type="ctrY" for="ch" forName="dotNode4" refType="h" fact="0.4744"/>
          <dgm:constr type="h" for="ch" forName="dotNode4" refType="h" fact="0.0218"/>
          <dgm:constr type="w" for="ch" forName="dotNode4" refType="h" refFor="ch" refForName="dotNode4"/>
          <dgm:constr type="ctrX" for="ch" forName="dotNode5" refType="w" fact="0.6153"/>
          <dgm:constr type="ctrY" for="ch" forName="dotNode5" refType="h" fact="0.5961"/>
          <dgm:constr type="h" for="ch" forName="dotNode5" refType="h" fact="0.0218"/>
          <dgm:constr type="w" for="ch" forName="dotNode5" refType="h" refFor="ch" refForName="dotNode5"/>
        </dgm:constrLst>
      </dgm:if>
      <dgm:else name="Name8">
        <dgm:constrLst>
          <dgm:constr type="primFontSz" for="ch" ptType="node" op="equ" val="65"/>
          <dgm:constr type="w" for="ch" forName="arrowNode" refType="w" fact="0.75"/>
          <dgm:constr type="h" for="ch" forName="arrowNode" refType="h"/>
          <dgm:constr type="l" for="ch" forName="arrowNode" refType="w" fact="0.07"/>
          <dgm:constr type="t" for="ch" forName="arrowNode"/>
          <dgm:constr type="l" for="ch" forName="txNode1" refType="w" fact="0"/>
          <dgm:constr type="t" for="ch" forName="txNode1" refType="h" fact="0"/>
          <dgm:constr type="r" for="ch" forName="txNode1" refType="w" fact="0.37"/>
          <dgm:constr type="h" for="ch" forName="txNode1" refType="h" fact="0.16"/>
          <dgm:constr type="l" for="ch" forName="txNode2" refType="w" fact="0.44"/>
          <dgm:constr type="ctrY" for="ch" forName="txNode2" refType="h" fact="0.2693"/>
          <dgm:constr type="r" for="ch" forName="txNode2" refType="w"/>
          <dgm:constr type="h" for="ch" forName="txNode2" refType="h" fact="0.16"/>
          <dgm:constr type="l" for="ch" forName="txNode3" refType="w" fact="0"/>
          <dgm:constr type="ctrY" for="ch" forName="txNode3" refType="h" fact="0.3424"/>
          <dgm:constr type="r" for="ch" forName="txNode3" refType="w" fact="0.33"/>
          <dgm:constr type="h" for="ch" forName="txNode3" refType="h" fact="0.16"/>
          <dgm:constr type="l" for="ch" forName="txNode4" refType="w" fact="0.61"/>
          <dgm:constr type="ctrY" for="ch" forName="txNode4" refType="h" fact="0.4276"/>
          <dgm:constr type="r" for="ch" forName="txNode4" refType="w"/>
          <dgm:constr type="h" for="ch" forName="txNode4" refType="h" fact="0.16"/>
          <dgm:constr type="l" for="ch" forName="txNode5" refType="w" fact="0"/>
          <dgm:constr type="ctrY" for="ch" forName="txNode5" refType="h" fact="0.5218"/>
          <dgm:constr type="r" for="ch" forName="txNode5" refType="w" fact="0.5"/>
          <dgm:constr type="h" for="ch" forName="txNode5" refType="h" fact="0.16"/>
          <dgm:constr type="l" for="ch" forName="txNode6" refType="w" fact="0.71"/>
          <dgm:constr type="ctrY" for="ch" forName="txNode6" refType="h" fact="0.6179"/>
          <dgm:constr type="r" for="ch" forName="txNode6" refType="w"/>
          <dgm:constr type="h" for="ch" forName="txNode6" refType="h" fact="0.16"/>
          <dgm:constr type="l" for="ch" forName="txNode7" refType="w" fact="0.5"/>
          <dgm:constr type="b" for="ch" forName="txNode7" refType="h"/>
          <dgm:constr type="r" for="ch" forName="txNode7" refType="w"/>
          <dgm:constr type="h" for="ch" forName="txNode7" refType="h" fact="0.16"/>
          <dgm:constr type="ctrX" for="ch" forName="dotNode2" refType="w" fact="0.33"/>
          <dgm:constr type="ctrY" for="ch" forName="dotNode2" refType="h" fact="0.2693"/>
          <dgm:constr type="h" for="ch" forName="dotNode2" refType="h" fact="0.0218"/>
          <dgm:constr type="w" for="ch" forName="dotNode2" refType="h" refFor="ch" refForName="dotNode2"/>
          <dgm:constr type="ctrX" for="ch" forName="dotNode3" refType="w" fact="0.425"/>
          <dgm:constr type="ctrY" for="ch" forName="dotNode3" refType="h" fact="0.3424"/>
          <dgm:constr type="h" for="ch" forName="dotNode3" refType="h" fact="0.0218"/>
          <dgm:constr type="w" for="ch" forName="dotNode3" refType="h" refFor="ch" refForName="dotNode3"/>
          <dgm:constr type="ctrX" for="ch" forName="dotNode4" refType="w" fact="0.505"/>
          <dgm:constr type="ctrY" for="ch" forName="dotNode4" refType="h" fact="0.4276"/>
          <dgm:constr type="h" for="ch" forName="dotNode4" refType="h" fact="0.0218"/>
          <dgm:constr type="w" for="ch" forName="dotNode4" refType="h" refFor="ch" refForName="dotNode4"/>
          <dgm:constr type="ctrX" for="ch" forName="dotNode5" refType="w" fact="0.5742"/>
          <dgm:constr type="ctrY" for="ch" forName="dotNode5" refType="h" fact="0.5218"/>
          <dgm:constr type="h" for="ch" forName="dotNode5" refType="h" fact="0.0218"/>
          <dgm:constr type="w" for="ch" forName="dotNode5" refType="h" refFor="ch" refForName="dotNode5"/>
          <dgm:constr type="ctrX" for="ch" forName="dotNode6" refType="w" fact="0.63"/>
          <dgm:constr type="ctrY" for="ch" forName="dotNode6" refType="h" fact="0.6179"/>
          <dgm:constr type="h" for="ch" forName="dotNode6" refType="h" fact="0.0218"/>
          <dgm:constr type="w" for="ch" forName="dotNode6" refType="h" refFor="ch" refForName="dotNode6"/>
        </dgm:constrLst>
      </dgm:else>
    </dgm:choose>
    <dgm:forEach name="Name9" axis="self" ptType="parTrans">
      <dgm:forEach name="Name10" axis="self" ptType="sibTrans" st="2">
        <dgm:forEach name="dotRepeat" axis="self">
          <dgm:layoutNode name="dotRepeatNode" styleLbl="fgShp">
            <dgm:alg type="sp"/>
            <dgm:shape xmlns:r="http://schemas.openxmlformats.org/officeDocument/2006/relationships" type="ellipse" r:blip="">
              <dgm:adjLst/>
            </dgm:shape>
            <dgm:presOf axis="self"/>
          </dgm:layoutNode>
        </dgm:forEach>
      </dgm:forEach>
    </dgm:forEach>
    <dgm:choose name="Name11">
      <dgm:if name="Name12" axis="ch" ptType="node" func="cnt" op="gte" val="1">
        <dgm:layoutNode name="arrowNode" styleLbl="node1">
          <dgm:alg type="sp"/>
          <dgm:shape xmlns:r="http://schemas.openxmlformats.org/officeDocument/2006/relationships" type="swooshArrow" r:blip="" rot="73.2729">
            <dgm:adjLst>
              <dgm:adj idx="1" val="0.1631"/>
              <dgm:adj idx="2" val="0.3137"/>
            </dgm:adjLst>
          </dgm:shape>
          <dgm:presOf/>
        </dgm:layoutNode>
      </dgm:if>
      <dgm:else name="Name13"/>
    </dgm:choose>
    <dgm:forEach name="Name14" axis="ch" ptType="node" cnt="1">
      <dgm:layoutNode name="txNode1" styleLbl="revTx">
        <dgm:varLst>
          <dgm:bulletEnabled val="1"/>
        </dgm:varLst>
        <dgm:alg type="tx">
          <dgm:param type="txAnchorVert" val="b"/>
        </dgm:alg>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15" axis="ch" ptType="node" st="2" cnt="1">
      <dgm:layoutNode name="txNode2" styleLbl="revTx">
        <dgm:varLst>
          <dgm:bulletEnabled val="1"/>
        </dgm:varLst>
        <dgm:choose name="Name16">
          <dgm:if name="Name17" axis="self" ptType="node" func="revPos" op="equ" val="1">
            <dgm:alg type="tx">
              <dgm:param type="txAnchorVert" val="t"/>
            </dgm:alg>
          </dgm:if>
          <dgm:if name="Name18" axis="self" ptType="node" func="posOdd" op="equ" val="1">
            <dgm:alg type="tx">
              <dgm:param type="parTxLTRAlign" val="r"/>
              <dgm:param type="parTxRTLAlign" val="r"/>
            </dgm:alg>
          </dgm:if>
          <dgm:else name="Name1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20">
        <dgm:if name="Name21" axis="par ch" ptType="all node" func="cnt" op="neq" val="2">
          <dgm:forEach name="Name22" axis="follow" ptType="sibTrans" cnt="1">
            <dgm:layoutNode name="dotNode2">
              <dgm:alg type="sp"/>
              <dgm:shape xmlns:r="http://schemas.openxmlformats.org/officeDocument/2006/relationships" r:blip="">
                <dgm:adjLst/>
              </dgm:shape>
              <dgm:presOf/>
              <dgm:forEach name="Name23" ref="dotRepeat"/>
            </dgm:layoutNode>
          </dgm:forEach>
        </dgm:if>
        <dgm:else name="Name24"/>
      </dgm:choose>
    </dgm:forEach>
    <dgm:forEach name="Name25" axis="ch" ptType="node" st="3" cnt="1">
      <dgm:layoutNode name="txNode3" styleLbl="revTx">
        <dgm:varLst>
          <dgm:bulletEnabled val="1"/>
        </dgm:varLst>
        <dgm:choose name="Name26">
          <dgm:if name="Name27" axis="self" ptType="node" func="revPos" op="equ" val="1">
            <dgm:alg type="tx">
              <dgm:param type="txAnchorVert" val="t"/>
            </dgm:alg>
          </dgm:if>
          <dgm:if name="Name28" axis="self" ptType="node" func="posOdd" op="equ" val="1">
            <dgm:alg type="tx">
              <dgm:param type="parTxLTRAlign" val="r"/>
              <dgm:param type="parTxRTLAlign" val="r"/>
            </dgm:alg>
          </dgm:if>
          <dgm:else name="Name2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30">
        <dgm:if name="Name31" axis="par ch" ptType="all node" func="cnt" op="neq" val="3">
          <dgm:forEach name="Name32" axis="follow" ptType="sibTrans" cnt="1">
            <dgm:layoutNode name="dotNode3">
              <dgm:alg type="sp"/>
              <dgm:shape xmlns:r="http://schemas.openxmlformats.org/officeDocument/2006/relationships" r:blip="">
                <dgm:adjLst/>
              </dgm:shape>
              <dgm:presOf/>
              <dgm:forEach name="Name33" ref="dotRepeat"/>
            </dgm:layoutNode>
          </dgm:forEach>
        </dgm:if>
        <dgm:else name="Name34"/>
      </dgm:choose>
    </dgm:forEach>
    <dgm:forEach name="Name35" axis="ch" ptType="node" st="4" cnt="1">
      <dgm:layoutNode name="txNode4" styleLbl="revTx">
        <dgm:varLst>
          <dgm:bulletEnabled val="1"/>
        </dgm:varLst>
        <dgm:choose name="Name36">
          <dgm:if name="Name37" axis="self" ptType="node" func="revPos" op="equ" val="1">
            <dgm:alg type="tx">
              <dgm:param type="txAnchorVert" val="t"/>
            </dgm:alg>
          </dgm:if>
          <dgm:if name="Name38" axis="self" ptType="node" func="posOdd" op="equ" val="1">
            <dgm:alg type="tx">
              <dgm:param type="parTxLTRAlign" val="r"/>
              <dgm:param type="parTxRTLAlign" val="r"/>
            </dgm:alg>
          </dgm:if>
          <dgm:else name="Name3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40">
        <dgm:if name="Name41" axis="par ch" ptType="all node" func="cnt" op="neq" val="4">
          <dgm:forEach name="Name42" axis="follow" ptType="sibTrans" cnt="1">
            <dgm:layoutNode name="dotNode4">
              <dgm:alg type="sp"/>
              <dgm:shape xmlns:r="http://schemas.openxmlformats.org/officeDocument/2006/relationships" r:blip="">
                <dgm:adjLst/>
              </dgm:shape>
              <dgm:presOf/>
              <dgm:forEach name="Name43" ref="dotRepeat"/>
            </dgm:layoutNode>
          </dgm:forEach>
        </dgm:if>
        <dgm:else name="Name44"/>
      </dgm:choose>
    </dgm:forEach>
    <dgm:forEach name="Name45" axis="ch" ptType="node" st="5" cnt="1">
      <dgm:layoutNode name="txNode5" styleLbl="revTx">
        <dgm:varLst>
          <dgm:bulletEnabled val="1"/>
        </dgm:varLst>
        <dgm:choose name="Name46">
          <dgm:if name="Name47" axis="self" ptType="node" func="revPos" op="equ" val="1">
            <dgm:alg type="tx">
              <dgm:param type="txAnchorVert" val="t"/>
            </dgm:alg>
          </dgm:if>
          <dgm:if name="Name48" axis="self" ptType="node" func="posOdd" op="equ" val="1">
            <dgm:alg type="tx">
              <dgm:param type="parTxLTRAlign" val="r"/>
              <dgm:param type="parTxRTLAlign" val="r"/>
            </dgm:alg>
          </dgm:if>
          <dgm:else name="Name4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50">
        <dgm:if name="Name51" axis="par ch" ptType="all node" func="cnt" op="neq" val="5">
          <dgm:forEach name="Name52" axis="follow" ptType="sibTrans" cnt="1">
            <dgm:layoutNode name="dotNode5">
              <dgm:alg type="sp"/>
              <dgm:shape xmlns:r="http://schemas.openxmlformats.org/officeDocument/2006/relationships" r:blip="">
                <dgm:adjLst/>
              </dgm:shape>
              <dgm:presOf/>
              <dgm:forEach name="Name53" ref="dotRepeat"/>
            </dgm:layoutNode>
          </dgm:forEach>
        </dgm:if>
        <dgm:else name="Name54"/>
      </dgm:choose>
    </dgm:forEach>
    <dgm:forEach name="Name55" axis="ch" ptType="node" st="6" cnt="1">
      <dgm:layoutNode name="txNode6" styleLbl="revTx">
        <dgm:varLst>
          <dgm:bulletEnabled val="1"/>
        </dgm:varLst>
        <dgm:choose name="Name56">
          <dgm:if name="Name57" axis="self" ptType="node" func="revPos" op="equ" val="1">
            <dgm:alg type="tx">
              <dgm:param type="txAnchorVert" val="t"/>
            </dgm:alg>
          </dgm:if>
          <dgm:if name="Name58" axis="self" ptType="node" func="posOdd" op="equ" val="1">
            <dgm:alg type="tx">
              <dgm:param type="parTxLTRAlign" val="r"/>
              <dgm:param type="parTxRTLAlign" val="r"/>
            </dgm:alg>
          </dgm:if>
          <dgm:else name="Name59">
            <dgm:alg type="tx">
              <dgm:param type="parTxLTRAlign" val="l"/>
              <dgm:param type="parTxRTLAlign" val="l"/>
            </dgm:alg>
          </dgm:else>
        </dgm:choose>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60">
        <dgm:if name="Name61" axis="par ch" ptType="all node" func="cnt" op="neq" val="6">
          <dgm:forEach name="Name62" axis="follow" ptType="sibTrans" cnt="1">
            <dgm:layoutNode name="dotNode6">
              <dgm:alg type="sp"/>
              <dgm:shape xmlns:r="http://schemas.openxmlformats.org/officeDocument/2006/relationships" r:blip="">
                <dgm:adjLst/>
              </dgm:shape>
              <dgm:presOf/>
              <dgm:forEach name="Name63" ref="dotRepeat"/>
            </dgm:layoutNode>
          </dgm:forEach>
        </dgm:if>
        <dgm:else name="Name64"/>
      </dgm:choose>
    </dgm:forEach>
    <dgm:forEach name="Name65" axis="ch" ptType="node" st="7" cnt="1">
      <dgm:layoutNode name="txNode7" styleLbl="revTx">
        <dgm:varLst>
          <dgm:bulletEnabled val="1"/>
        </dgm:varLst>
        <dgm:alg type="tx">
          <dgm:param type="txAnchorVert" val="t"/>
        </dgm:alg>
        <dgm:shape xmlns:r="http://schemas.openxmlformats.org/officeDocument/2006/relationships" type="rect" r:blip="" zOrderOff="10">
          <dgm:adjLst/>
        </dgm:shape>
        <dgm:presOf axis="desOr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3">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callout">
    <dgm:scene3d>
      <a:camera prst="orthographicFront"/>
      <a:lightRig rig="threePt" dir="t"/>
    </dgm:scene3d>
    <dgm:txPr/>
    <dgm:style>
      <a:lnRef idx="1">
        <a:scrgbClr r="0" g="0" b="0"/>
      </a:lnRef>
      <a:fillRef idx="0">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3">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3">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3">
        <a:scrgbClr r="0" g="0" b="0"/>
      </a:effectRef>
      <a:fontRef idx="minor">
        <a:schemeClr val="tx1"/>
      </a:fontRef>
    </dgm:style>
  </dgm:styleLbl>
</dgm:styleDef>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p:cNvPicPr>
            <a:picLocks noChangeAspect="1"/>
          </p:cNvPicPr>
          <p:nvPr/>
        </p:nvPicPr>
        <p:blipFill>
          <a:blip r:embed="rId2"/>
          <a:stretch>
            <a:fillRect/>
          </a:stretch>
        </p:blipFill>
        <p:spPr>
          <a:xfrm>
            <a:off x="0" y="0"/>
            <a:ext cx="14630400" cy="8229600"/>
          </a:xfrm>
          <a:prstGeom prst="rect">
            <a:avLst/>
          </a:prstGeom>
          <a:noFill/>
          <a:ln w="9525">
            <a:noFill/>
          </a:ln>
        </p:spPr>
      </p:pic>
      <p:sp>
        <p:nvSpPr>
          <p:cNvPr id="2051" name="Rectangle 3"/>
          <p:cNvSpPr>
            <a:spLocks noGrp="1" noChangeArrowheads="1"/>
          </p:cNvSpPr>
          <p:nvPr>
            <p:ph type="ctrTitle"/>
          </p:nvPr>
        </p:nvSpPr>
        <p:spPr>
          <a:xfrm>
            <a:off x="2476501" y="2042160"/>
            <a:ext cx="11054080" cy="1299210"/>
          </a:xfrm>
        </p:spPr>
        <p:txBody>
          <a:bodyPr/>
          <a:lstStyle>
            <a:lvl1pPr algn="r">
              <a:defRPr/>
            </a:lvl1pPr>
          </a:lstStyle>
          <a:p>
            <a:pPr lvl="0"/>
            <a:r>
              <a:rPr lang="en-US" altLang="zh-CN" noProof="0" smtClean="0"/>
              <a:t>Click to edit Master title style</a:t>
            </a:r>
            <a:endParaRPr lang="en-US" altLang="zh-CN" noProof="0" smtClean="0"/>
          </a:p>
        </p:txBody>
      </p:sp>
      <p:sp>
        <p:nvSpPr>
          <p:cNvPr id="2052" name="Rectangle 4"/>
          <p:cNvSpPr>
            <a:spLocks noGrp="1" noChangeArrowheads="1"/>
          </p:cNvSpPr>
          <p:nvPr>
            <p:ph type="subTitle" idx="1"/>
          </p:nvPr>
        </p:nvSpPr>
        <p:spPr>
          <a:xfrm>
            <a:off x="2476501" y="3512820"/>
            <a:ext cx="11061699" cy="2103120"/>
          </a:xfrm>
        </p:spPr>
        <p:txBody>
          <a:bodyPr/>
          <a:lstStyle>
            <a:lvl1pPr marL="0" indent="0" algn="r">
              <a:buFontTx/>
              <a:buNone/>
              <a:defRPr/>
            </a:lvl1pPr>
          </a:lstStyle>
          <a:p>
            <a:pPr lvl="0"/>
            <a:r>
              <a:rPr lang="en-US" altLang="zh-CN" noProof="0" smtClean="0"/>
              <a:t>Click to edit Master subtitle style</a:t>
            </a:r>
            <a:endParaRPr lang="en-US" altLang="zh-CN" noProof="0" smtClean="0"/>
          </a:p>
        </p:txBody>
      </p:sp>
      <p:sp>
        <p:nvSpPr>
          <p:cNvPr id="9" name="Rectangle 5"/>
          <p:cNvSpPr>
            <a:spLocks noGrp="1" noChangeArrowheads="1"/>
          </p:cNvSpPr>
          <p:nvPr>
            <p:ph type="dt" sz="half" idx="2"/>
          </p:nvPr>
        </p:nvSpPr>
        <p:spPr bwMode="auto">
          <a:xfrm>
            <a:off x="731520" y="7494270"/>
            <a:ext cx="3413760" cy="5715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 name="Rectangle 6"/>
          <p:cNvSpPr>
            <a:spLocks noGrp="1" noChangeArrowheads="1"/>
          </p:cNvSpPr>
          <p:nvPr>
            <p:ph type="ftr" sz="quarter" idx="3"/>
          </p:nvPr>
        </p:nvSpPr>
        <p:spPr bwMode="auto">
          <a:xfrm>
            <a:off x="4998720" y="7494270"/>
            <a:ext cx="4632960" cy="5715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1" name="Rectangle 7"/>
          <p:cNvSpPr>
            <a:spLocks noGrp="1" noChangeArrowheads="1"/>
          </p:cNvSpPr>
          <p:nvPr>
            <p:ph type="sldNum" sz="quarter" idx="4"/>
          </p:nvPr>
        </p:nvSpPr>
        <p:spPr bwMode="auto">
          <a:xfrm>
            <a:off x="10485120" y="7494270"/>
            <a:ext cx="3413760" cy="5715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0DA3D971-BD08-4105-986D-4E62801DB796}"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607040" y="228600"/>
            <a:ext cx="3291840" cy="71247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731520" y="228600"/>
            <a:ext cx="9631680" cy="7124700"/>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1" y="2051686"/>
            <a:ext cx="12618720" cy="3423284"/>
          </a:xfrm>
        </p:spPr>
        <p:txBody>
          <a:bodyPr anchor="b"/>
          <a:lstStyle>
            <a:lvl1pPr>
              <a:defRPr sz="7200"/>
            </a:lvl1pPr>
          </a:lstStyle>
          <a:p>
            <a:r>
              <a:rPr lang="en-US" smtClean="0"/>
              <a:t>Click to edit Master title style</a:t>
            </a:r>
            <a:endParaRPr lang="en-US"/>
          </a:p>
        </p:txBody>
      </p:sp>
      <p:sp>
        <p:nvSpPr>
          <p:cNvPr id="3" name="Text Placeholder 2"/>
          <p:cNvSpPr>
            <a:spLocks noGrp="1"/>
          </p:cNvSpPr>
          <p:nvPr>
            <p:ph type="body" idx="1"/>
          </p:nvPr>
        </p:nvSpPr>
        <p:spPr>
          <a:xfrm>
            <a:off x="998221" y="5507356"/>
            <a:ext cx="12618720" cy="1800224"/>
          </a:xfrm>
        </p:spPr>
        <p:txBody>
          <a:bodyPr/>
          <a:lstStyle>
            <a:lvl1pPr marL="0" indent="0">
              <a:buNone/>
              <a:defRPr sz="2880"/>
            </a:lvl1pPr>
            <a:lvl2pPr marL="548640" indent="0">
              <a:buNone/>
              <a:defRPr sz="2400"/>
            </a:lvl2pPr>
            <a:lvl3pPr marL="1097280" indent="0">
              <a:buNone/>
              <a:defRPr sz="216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731520" y="1409700"/>
            <a:ext cx="6461760" cy="5943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7437120" y="1409700"/>
            <a:ext cx="6461760" cy="5943600"/>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8381" y="438150"/>
            <a:ext cx="12618720" cy="1590676"/>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1008381" y="2017396"/>
            <a:ext cx="6189979"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1008381" y="3006090"/>
            <a:ext cx="6189979" cy="4421506"/>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7406640" y="2017396"/>
            <a:ext cx="6220461"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7406640" y="3006090"/>
            <a:ext cx="6220461" cy="4421506"/>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8" name="Footer Placeholder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9" name="Slide Number Placeholder 8"/>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3" name="Footer Placeholder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Slide Number Placeholder 3"/>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8381" y="548640"/>
            <a:ext cx="4719320" cy="1920240"/>
          </a:xfrm>
        </p:spPr>
        <p:txBody>
          <a:bodyPr anchor="b"/>
          <a:lstStyle>
            <a:lvl1pPr>
              <a:defRPr sz="3840"/>
            </a:lvl1pPr>
          </a:lstStyle>
          <a:p>
            <a:r>
              <a:rPr lang="en-US" smtClean="0"/>
              <a:t>Click to edit Master title style</a:t>
            </a:r>
            <a:endParaRPr lang="en-US"/>
          </a:p>
        </p:txBody>
      </p:sp>
      <p:sp>
        <p:nvSpPr>
          <p:cNvPr id="3" name="Content Placeholder 2"/>
          <p:cNvSpPr>
            <a:spLocks noGrp="1"/>
          </p:cNvSpPr>
          <p:nvPr>
            <p:ph idx="1"/>
          </p:nvPr>
        </p:nvSpPr>
        <p:spPr>
          <a:xfrm>
            <a:off x="6220461" y="1184910"/>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1008381" y="2468880"/>
            <a:ext cx="4719320"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8381" y="548640"/>
            <a:ext cx="4719320" cy="1920240"/>
          </a:xfrm>
        </p:spPr>
        <p:txBody>
          <a:bodyPr anchor="b"/>
          <a:lstStyle>
            <a:lvl1pPr>
              <a:defRPr sz="3840"/>
            </a:lvl1pPr>
          </a:lstStyle>
          <a:p>
            <a:r>
              <a:rPr lang="en-US" smtClean="0"/>
              <a:t>Click to edit Master title style</a:t>
            </a:r>
            <a:endParaRPr lang="en-US"/>
          </a:p>
        </p:txBody>
      </p:sp>
      <p:sp>
        <p:nvSpPr>
          <p:cNvPr id="3" name="Picture Placeholder 2"/>
          <p:cNvSpPr>
            <a:spLocks noGrp="1"/>
          </p:cNvSpPr>
          <p:nvPr>
            <p:ph type="pic" idx="1"/>
          </p:nvPr>
        </p:nvSpPr>
        <p:spPr>
          <a:xfrm>
            <a:off x="6220461" y="1184910"/>
            <a:ext cx="7406640" cy="5848350"/>
          </a:xfrm>
        </p:spPr>
        <p:txBody>
          <a:bodyPr vert="horz" wrap="square" lIns="91440" tIns="45720" rIns="91440" bIns="45720" numCol="1" anchor="t" anchorCtr="0" compatLnSpc="1"/>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1008381" y="2468880"/>
            <a:ext cx="4719320"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5" Type="http://schemas.openxmlformats.org/officeDocument/2006/relationships/theme" Target="../theme/theme1.xml"/><Relationship Id="rId24" Type="http://schemas.openxmlformats.org/officeDocument/2006/relationships/image" Target="../media/image2.jpeg"/><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pic>
        <p:nvPicPr>
          <p:cNvPr id="1026" name="Picture 3"/>
          <p:cNvPicPr>
            <a:picLocks noChangeAspect="1"/>
          </p:cNvPicPr>
          <p:nvPr/>
        </p:nvPicPr>
        <p:blipFill>
          <a:blip r:embed="rId24"/>
          <a:stretch>
            <a:fillRect/>
          </a:stretch>
        </p:blipFill>
        <p:spPr>
          <a:xfrm>
            <a:off x="-10160" y="0"/>
            <a:ext cx="14640560" cy="8229600"/>
          </a:xfrm>
          <a:prstGeom prst="rect">
            <a:avLst/>
          </a:prstGeom>
          <a:noFill/>
          <a:ln w="9525">
            <a:noFill/>
          </a:ln>
        </p:spPr>
      </p:pic>
      <p:sp>
        <p:nvSpPr>
          <p:cNvPr id="1027" name="Rectangle 3"/>
          <p:cNvSpPr>
            <a:spLocks noGrp="1"/>
          </p:cNvSpPr>
          <p:nvPr>
            <p:ph type="title"/>
          </p:nvPr>
        </p:nvSpPr>
        <p:spPr>
          <a:xfrm>
            <a:off x="731520" y="228600"/>
            <a:ext cx="13167360" cy="699136"/>
          </a:xfrm>
          <a:prstGeom prst="rect">
            <a:avLst/>
          </a:prstGeom>
          <a:noFill/>
          <a:ln w="9525">
            <a:noFill/>
          </a:ln>
        </p:spPr>
        <p:txBody>
          <a:bodyPr anchor="ctr" anchorCtr="0"/>
          <a:p>
            <a:pPr lvl="0"/>
            <a:r>
              <a:rPr lang="en-US" altLang="zh-CN" dirty="0"/>
              <a:t>Click to edit Master title style</a:t>
            </a:r>
            <a:endParaRPr lang="en-US" altLang="zh-CN" dirty="0"/>
          </a:p>
        </p:txBody>
      </p:sp>
      <p:sp>
        <p:nvSpPr>
          <p:cNvPr id="1028" name="Rectangle 4"/>
          <p:cNvSpPr>
            <a:spLocks noGrp="1"/>
          </p:cNvSpPr>
          <p:nvPr>
            <p:ph type="body" idx="1"/>
          </p:nvPr>
        </p:nvSpPr>
        <p:spPr>
          <a:xfrm>
            <a:off x="731520" y="1409700"/>
            <a:ext cx="13167360" cy="5943600"/>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1029" name="Rectangle 5"/>
          <p:cNvSpPr>
            <a:spLocks noGrp="1" noChangeArrowheads="1"/>
          </p:cNvSpPr>
          <p:nvPr>
            <p:ph type="dt" sz="half" idx="2"/>
          </p:nvPr>
        </p:nvSpPr>
        <p:spPr bwMode="auto">
          <a:xfrm>
            <a:off x="731520" y="7494270"/>
            <a:ext cx="3413760"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68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30" name="Rectangle 6"/>
          <p:cNvSpPr>
            <a:spLocks noGrp="1" noChangeArrowheads="1"/>
          </p:cNvSpPr>
          <p:nvPr>
            <p:ph type="ftr" sz="quarter" idx="3"/>
          </p:nvPr>
        </p:nvSpPr>
        <p:spPr bwMode="auto">
          <a:xfrm>
            <a:off x="4998720" y="7494270"/>
            <a:ext cx="4632960"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68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31" name="Rectangle 7"/>
          <p:cNvSpPr>
            <a:spLocks noGrp="1" noChangeArrowheads="1"/>
          </p:cNvSpPr>
          <p:nvPr>
            <p:ph type="sldNum" sz="quarter" idx="4"/>
          </p:nvPr>
        </p:nvSpPr>
        <p:spPr bwMode="auto">
          <a:xfrm>
            <a:off x="10485120" y="7494270"/>
            <a:ext cx="3413760"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680"/>
            </a:lvl1pPr>
          </a:lstStyle>
          <a:p>
            <a:pPr marL="0" marR="0" lvl="0" indent="0" algn="r" defTabSz="914400" rtl="0" eaLnBrk="1" fontAlgn="base" latinLnBrk="0" hangingPunct="1">
              <a:lnSpc>
                <a:spcPct val="100000"/>
              </a:lnSpc>
              <a:spcBef>
                <a:spcPct val="0"/>
              </a:spcBef>
              <a:spcAft>
                <a:spcPct val="0"/>
              </a:spcAft>
              <a:buClrTx/>
              <a:buSzTx/>
              <a:buFontTx/>
              <a:buNone/>
              <a:defRPr/>
            </a:pPr>
            <a:fld id="{B2AEB82A-E188-4EC3-A976-6ACB2D5576C4}"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sldNum="0" hdr="0" ftr="0" dt="0"/>
  <p:txStyles>
    <p:titleStyle>
      <a:lvl1pPr algn="l" rtl="0" fontAlgn="base">
        <a:spcBef>
          <a:spcPct val="0"/>
        </a:spcBef>
        <a:spcAft>
          <a:spcPct val="0"/>
        </a:spcAft>
        <a:defRPr sz="4320" kern="1200">
          <a:solidFill>
            <a:schemeClr val="tx1"/>
          </a:solidFill>
          <a:latin typeface="+mj-lt"/>
          <a:ea typeface="+mj-ea"/>
          <a:cs typeface="+mj-cs"/>
        </a:defRPr>
      </a:lvl1pPr>
      <a:lvl2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2pPr>
      <a:lvl3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3pPr>
      <a:lvl4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4pPr>
      <a:lvl5pPr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5pPr>
      <a:lvl6pPr marL="4572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6pPr>
      <a:lvl7pPr marL="9144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7pPr>
      <a:lvl8pPr marL="13716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8pPr>
      <a:lvl9pPr marL="1828800" algn="l" rtl="0" fontAlgn="base">
        <a:spcBef>
          <a:spcPct val="0"/>
        </a:spcBef>
        <a:spcAft>
          <a:spcPct val="0"/>
        </a:spcAft>
        <a:defRPr sz="3600">
          <a:solidFill>
            <a:schemeClr val="tx1"/>
          </a:solidFill>
          <a:latin typeface="Arial" panose="020B0604020202020204" pitchFamily="34" charset="0"/>
          <a:ea typeface="SimSun" panose="02010600030101010101" pitchFamily="2" charset="-122"/>
        </a:defRPr>
      </a:lvl9pPr>
    </p:titleStyle>
    <p:bodyStyle>
      <a:lvl1pPr marL="411480" indent="-411480" algn="l" rtl="0" fontAlgn="base">
        <a:spcBef>
          <a:spcPct val="24000"/>
        </a:spcBef>
        <a:spcAft>
          <a:spcPct val="0"/>
        </a:spcAft>
        <a:buChar char="•"/>
        <a:defRPr sz="3840" kern="1200">
          <a:solidFill>
            <a:schemeClr val="tx1"/>
          </a:solidFill>
          <a:latin typeface="+mn-lt"/>
          <a:ea typeface="+mn-ea"/>
          <a:cs typeface="+mn-cs"/>
        </a:defRPr>
      </a:lvl1pPr>
      <a:lvl2pPr marL="891540" indent="-342900" algn="l" rtl="0" fontAlgn="base">
        <a:spcBef>
          <a:spcPct val="24000"/>
        </a:spcBef>
        <a:spcAft>
          <a:spcPct val="0"/>
        </a:spcAft>
        <a:buChar char="–"/>
        <a:defRPr sz="3360" kern="1200">
          <a:solidFill>
            <a:schemeClr val="tx1"/>
          </a:solidFill>
          <a:latin typeface="+mn-lt"/>
          <a:ea typeface="+mn-ea"/>
          <a:cs typeface="+mn-cs"/>
        </a:defRPr>
      </a:lvl2pPr>
      <a:lvl3pPr marL="1371600" indent="-274320" algn="l" rtl="0" fontAlgn="base">
        <a:spcBef>
          <a:spcPct val="24000"/>
        </a:spcBef>
        <a:spcAft>
          <a:spcPct val="0"/>
        </a:spcAft>
        <a:buChar char="•"/>
        <a:defRPr sz="2880" kern="1200">
          <a:solidFill>
            <a:schemeClr val="tx1"/>
          </a:solidFill>
          <a:latin typeface="+mn-lt"/>
          <a:ea typeface="+mn-ea"/>
          <a:cs typeface="+mn-cs"/>
        </a:defRPr>
      </a:lvl3pPr>
      <a:lvl4pPr marL="1920240" indent="-274320" algn="l" rtl="0" fontAlgn="base">
        <a:spcBef>
          <a:spcPct val="24000"/>
        </a:spcBef>
        <a:spcAft>
          <a:spcPct val="0"/>
        </a:spcAft>
        <a:buChar char="–"/>
        <a:defRPr sz="2400" kern="1200">
          <a:solidFill>
            <a:schemeClr val="tx1"/>
          </a:solidFill>
          <a:latin typeface="+mn-lt"/>
          <a:ea typeface="+mn-ea"/>
          <a:cs typeface="+mn-cs"/>
        </a:defRPr>
      </a:lvl4pPr>
      <a:lvl5pPr marL="2468880" indent="-274320" algn="l" rtl="0" fontAlgn="base">
        <a:spcBef>
          <a:spcPct val="24000"/>
        </a:spcBef>
        <a:spcAft>
          <a:spcPct val="0"/>
        </a:spcAft>
        <a:buChar char="»"/>
        <a:defRPr sz="240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3.xml"/><Relationship Id="rId2" Type="http://schemas.openxmlformats.org/officeDocument/2006/relationships/image" Target="../media/image4.png"/><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4.xml"/><Relationship Id="rId2" Type="http://schemas.openxmlformats.org/officeDocument/2006/relationships/image" Target="../media/image16.png"/><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3.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7" Type="http://schemas.openxmlformats.org/officeDocument/2006/relationships/notesSlide" Target="../notesSlides/notesSlide13.xml"/><Relationship Id="rId6" Type="http://schemas.openxmlformats.org/officeDocument/2006/relationships/slideLayout" Target="../slideLayouts/slideLayout13.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2.xml"/><Relationship Id="rId2" Type="http://schemas.openxmlformats.org/officeDocument/2006/relationships/image" Target="../media/image18.png"/><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2.xml"/><Relationship Id="rId2" Type="http://schemas.openxmlformats.org/officeDocument/2006/relationships/image" Target="../media/image19.png"/><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2.xml"/><Relationship Id="rId2" Type="http://schemas.openxmlformats.org/officeDocument/2006/relationships/image" Target="../media/image20.png"/><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22.xml"/><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1.xml"/><Relationship Id="rId2" Type="http://schemas.openxmlformats.org/officeDocument/2006/relationships/image" Target="../media/image7.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20.xml"/><Relationship Id="rId2" Type="http://schemas.openxmlformats.org/officeDocument/2006/relationships/image" Target="../media/image8.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9.xml"/><Relationship Id="rId2" Type="http://schemas.openxmlformats.org/officeDocument/2006/relationships/image" Target="../media/image9.png"/><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7.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6.xml"/><Relationship Id="rId2" Type="http://schemas.openxmlformats.org/officeDocument/2006/relationships/image" Target="../media/image14.pn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5.xml"/><Relationship Id="rId2" Type="http://schemas.openxmlformats.org/officeDocument/2006/relationships/image" Target="../media/image15.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p:spPr>
      </p:sp>
      <p:sp>
        <p:nvSpPr>
          <p:cNvPr id="4" name="Text 1"/>
          <p:cNvSpPr/>
          <p:nvPr/>
        </p:nvSpPr>
        <p:spPr>
          <a:xfrm>
            <a:off x="6319599" y="2323624"/>
            <a:ext cx="6179820" cy="833199"/>
          </a:xfrm>
          <a:prstGeom prst="rect">
            <a:avLst/>
          </a:prstGeom>
          <a:noFill/>
        </p:spPr>
        <p:txBody>
          <a:bodyPr wrap="none" rtlCol="0" anchor="t"/>
          <a:lstStyle/>
          <a:p>
            <a:pPr marL="0" indent="0">
              <a:lnSpc>
                <a:spcPts val="6560"/>
              </a:lnSpc>
              <a:buNone/>
            </a:pPr>
            <a:r>
              <a:rPr lang="en-US" sz="5250" b="1" dirty="0">
                <a:solidFill>
                  <a:srgbClr val="396AF1"/>
                </a:solidFill>
                <a:ea typeface="Barlow" pitchFamily="34" charset="-122"/>
                <a:cs typeface="+mn-lt"/>
              </a:rPr>
              <a:t>Floodings in Slovakia</a:t>
            </a:r>
            <a:endParaRPr lang="en-US" sz="5250" dirty="0">
              <a:cs typeface="+mn-lt"/>
            </a:endParaRPr>
          </a:p>
        </p:txBody>
      </p:sp>
      <p:sp>
        <p:nvSpPr>
          <p:cNvPr id="5" name="Text 2"/>
          <p:cNvSpPr/>
          <p:nvPr/>
        </p:nvSpPr>
        <p:spPr>
          <a:xfrm>
            <a:off x="6319599" y="3490079"/>
            <a:ext cx="7477601" cy="1777008"/>
          </a:xfrm>
          <a:prstGeom prst="rect">
            <a:avLst/>
          </a:prstGeom>
          <a:noFill/>
        </p:spPr>
        <p:txBody>
          <a:bodyPr wrap="square" rtlCol="0" anchor="t"/>
          <a:lstStyle/>
          <a:p>
            <a:pPr marL="0" indent="0" algn="just">
              <a:lnSpc>
                <a:spcPts val="2800"/>
              </a:lnSpc>
              <a:buNone/>
            </a:pPr>
            <a:r>
              <a:rPr lang="en-US" sz="1750" dirty="0">
                <a:solidFill>
                  <a:srgbClr val="272525"/>
                </a:solidFill>
                <a:latin typeface="Calibri Light" panose="020F0302020204030204" charset="0"/>
                <a:ea typeface="Montserrat" pitchFamily="34" charset="-122"/>
                <a:cs typeface="Calibri Light" panose="020F0302020204030204" charset="0"/>
              </a:rPr>
              <a:t>Slovakia has a long history of flooding, causing immense damage to infrastructure and affecting thousands of people. In this presentation, we'll explore the extent of the damage caused by flooding, weather conditions, the anti-flooding measures in place, and the locations, rivers that have been most problematic. Also we gona have a look at future investment from EU for the anti-flooding systems.</a:t>
            </a:r>
            <a:endParaRPr lang="en-US" sz="1750" dirty="0">
              <a:latin typeface="Calibri Light" panose="020F0302020204030204" charset="0"/>
              <a:cs typeface="Calibri Light" panose="020F0302020204030204" charset="0"/>
            </a:endParaRPr>
          </a:p>
        </p:txBody>
      </p:sp>
      <p:sp>
        <p:nvSpPr>
          <p:cNvPr id="6" name="Shape 3"/>
          <p:cNvSpPr/>
          <p:nvPr/>
        </p:nvSpPr>
        <p:spPr>
          <a:xfrm>
            <a:off x="6319599" y="5533668"/>
            <a:ext cx="355402" cy="355402"/>
          </a:xfrm>
          <a:prstGeom prst="roundRect">
            <a:avLst>
              <a:gd name="adj" fmla="val 25726039"/>
            </a:avLst>
          </a:prstGeom>
          <a:noFill/>
          <a:ln w="7620">
            <a:solidFill>
              <a:srgbClr val="FFFFFF"/>
            </a:solidFill>
            <a:prstDash val="solid"/>
          </a:ln>
        </p:spPr>
      </p:sp>
      <p:pic>
        <p:nvPicPr>
          <p:cNvPr id="9" name="Image 2" descr="preencoded.png"/>
          <p:cNvPicPr>
            <a:picLocks noChangeAspect="1"/>
          </p:cNvPicPr>
          <p:nvPr/>
        </p:nvPicPr>
        <p:blipFill>
          <a:blip r:embed="rId2"/>
          <a:stretch>
            <a:fillRect/>
          </a:stretch>
        </p:blipFill>
        <p:spPr>
          <a:xfrm>
            <a:off x="0" y="0"/>
            <a:ext cx="5486400" cy="822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p:spPr>
      </p:sp>
      <p:sp>
        <p:nvSpPr>
          <p:cNvPr id="4" name="Text 1"/>
          <p:cNvSpPr/>
          <p:nvPr/>
        </p:nvSpPr>
        <p:spPr>
          <a:xfrm>
            <a:off x="833199" y="2365296"/>
            <a:ext cx="7477601" cy="1388745"/>
          </a:xfrm>
          <a:prstGeom prst="rect">
            <a:avLst/>
          </a:prstGeom>
          <a:noFill/>
        </p:spPr>
        <p:txBody>
          <a:bodyPr wrap="square" rtlCol="0" anchor="t"/>
          <a:lstStyle/>
          <a:p>
            <a:pPr marL="0" indent="0">
              <a:lnSpc>
                <a:spcPts val="5470"/>
              </a:lnSpc>
              <a:buNone/>
            </a:pPr>
            <a:r>
              <a:rPr lang="en-US" sz="4375" b="1" dirty="0">
                <a:solidFill>
                  <a:srgbClr val="396AF1"/>
                </a:solidFill>
                <a:latin typeface="Calibri" panose="020F0502020204030204" charset="0"/>
                <a:ea typeface="Barlow" pitchFamily="34" charset="-122"/>
                <a:cs typeface="Calibri" panose="020F0502020204030204" charset="0"/>
              </a:rPr>
              <a:t>Future Investment in Anti-Flooding Systems</a:t>
            </a:r>
            <a:endParaRPr lang="en-US" sz="4375" dirty="0">
              <a:latin typeface="Calibri" panose="020F0502020204030204" charset="0"/>
              <a:cs typeface="Calibri" panose="020F0502020204030204" charset="0"/>
            </a:endParaRPr>
          </a:p>
        </p:txBody>
      </p:sp>
      <p:sp>
        <p:nvSpPr>
          <p:cNvPr id="5" name="Text 2"/>
          <p:cNvSpPr/>
          <p:nvPr/>
        </p:nvSpPr>
        <p:spPr>
          <a:xfrm>
            <a:off x="833199" y="4087297"/>
            <a:ext cx="7477601" cy="1777008"/>
          </a:xfrm>
          <a:prstGeom prst="rect">
            <a:avLst/>
          </a:prstGeom>
          <a:noFill/>
        </p:spPr>
        <p:txBody>
          <a:bodyPr wrap="square" rtlCol="0" anchor="t"/>
          <a:lstStyle/>
          <a:p>
            <a:pPr marL="0" indent="0" algn="just">
              <a:lnSpc>
                <a:spcPts val="2800"/>
              </a:lnSpc>
              <a:buNone/>
            </a:pPr>
            <a:r>
              <a:rPr lang="en-US" sz="1750" dirty="0">
                <a:solidFill>
                  <a:srgbClr val="272525"/>
                </a:solidFill>
                <a:latin typeface="Calibri" panose="020F0502020204030204" charset="0"/>
                <a:ea typeface="Montserrat" pitchFamily="34" charset="-122"/>
                <a:cs typeface="Calibri" panose="020F0502020204030204" charset="0"/>
              </a:rPr>
              <a:t>The Slovak government is committed to continuing to invest in anti-flooding systems, given the likelihood of future flooding events. It is estimated that the country will need to spend an additional €1 billion on anti-flooding measures in the next 10 years to ensure the safety of its citizens.</a:t>
            </a:r>
            <a:endParaRPr lang="en-US" sz="1750" dirty="0">
              <a:latin typeface="Calibri" panose="020F0502020204030204" charset="0"/>
              <a:cs typeface="Calibri" panose="020F0502020204030204" charset="0"/>
            </a:endParaRPr>
          </a:p>
        </p:txBody>
      </p:sp>
      <p:pic>
        <p:nvPicPr>
          <p:cNvPr id="6" name="Image 1" descr="preencoded.png"/>
          <p:cNvPicPr>
            <a:picLocks noChangeAspect="1"/>
          </p:cNvPicPr>
          <p:nvPr/>
        </p:nvPicPr>
        <p:blipFill>
          <a:blip r:embed="rId2"/>
          <a:stretch>
            <a:fillRect/>
          </a:stretch>
        </p:blipFill>
        <p:spPr>
          <a:xfrm>
            <a:off x="9144000" y="0"/>
            <a:ext cx="5486400" cy="822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48888"/>
          </a:xfrm>
          <a:prstGeom prst="rect">
            <a:avLst/>
          </a:prstGeom>
          <a:solidFill>
            <a:srgbClr val="EEEFF5"/>
          </a:solidFill>
        </p:spPr>
      </p:sp>
      <p:sp>
        <p:nvSpPr>
          <p:cNvPr id="4" name="Text 1"/>
          <p:cNvSpPr/>
          <p:nvPr/>
        </p:nvSpPr>
        <p:spPr>
          <a:xfrm>
            <a:off x="2457450" y="534352"/>
            <a:ext cx="9243060" cy="607219"/>
          </a:xfrm>
          <a:prstGeom prst="rect">
            <a:avLst/>
          </a:prstGeom>
          <a:noFill/>
        </p:spPr>
        <p:txBody>
          <a:bodyPr wrap="none" rtlCol="0" anchor="t"/>
          <a:lstStyle/>
          <a:p>
            <a:pPr marL="0" indent="0" algn="just">
              <a:lnSpc>
                <a:spcPts val="4780"/>
              </a:lnSpc>
              <a:buNone/>
            </a:pPr>
            <a:r>
              <a:rPr lang="en-US" sz="3825" b="1" dirty="0">
                <a:solidFill>
                  <a:srgbClr val="396AF1"/>
                </a:solidFill>
                <a:latin typeface="Calibri" panose="020F0502020204030204" charset="0"/>
                <a:ea typeface="Barlow" pitchFamily="34" charset="-122"/>
                <a:cs typeface="Calibri" panose="020F0502020204030204" charset="0"/>
              </a:rPr>
              <a:t>Anti-Flooding Constructions Next to Rivers</a:t>
            </a:r>
            <a:endParaRPr lang="en-US" sz="3825" b="1" dirty="0">
              <a:solidFill>
                <a:srgbClr val="396AF1"/>
              </a:solidFill>
              <a:latin typeface="Calibri" panose="020F0502020204030204" charset="0"/>
              <a:ea typeface="Barlow" pitchFamily="34" charset="-122"/>
              <a:cs typeface="Calibri" panose="020F0502020204030204" charset="0"/>
            </a:endParaRPr>
          </a:p>
        </p:txBody>
      </p:sp>
      <p:sp>
        <p:nvSpPr>
          <p:cNvPr id="5" name="Text 2"/>
          <p:cNvSpPr/>
          <p:nvPr/>
        </p:nvSpPr>
        <p:spPr>
          <a:xfrm>
            <a:off x="2457450" y="1530191"/>
            <a:ext cx="9715500" cy="621744"/>
          </a:xfrm>
          <a:prstGeom prst="rect">
            <a:avLst/>
          </a:prstGeom>
          <a:noFill/>
        </p:spPr>
        <p:txBody>
          <a:bodyPr wrap="squar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Anti-flooding systems can take various forms, such as levees, dams, and retention ponds. Here we highlight several important systems that have been built to prevent flooding:</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6" name="Text 3"/>
          <p:cNvSpPr/>
          <p:nvPr/>
        </p:nvSpPr>
        <p:spPr>
          <a:xfrm>
            <a:off x="2652832" y="2494717"/>
            <a:ext cx="2845356" cy="310872"/>
          </a:xfrm>
          <a:prstGeom prst="rect">
            <a:avLst/>
          </a:prstGeom>
          <a:noFill/>
        </p:spPr>
        <p:txBody>
          <a:bodyPr wrap="none" rtlCol="0" anchor="t"/>
          <a:lstStyle/>
          <a:p>
            <a:pPr marL="0" indent="0" algn="just">
              <a:lnSpc>
                <a:spcPts val="2450"/>
              </a:lnSpc>
              <a:buNone/>
            </a:pPr>
            <a:r>
              <a:rPr lang="en-US" sz="1530" b="1" dirty="0">
                <a:solidFill>
                  <a:srgbClr val="272525"/>
                </a:solidFill>
                <a:latin typeface="Calibri" panose="020F0502020204030204" charset="0"/>
                <a:ea typeface="Montserrat" pitchFamily="34" charset="-122"/>
                <a:cs typeface="Calibri" panose="020F0502020204030204" charset="0"/>
              </a:rPr>
              <a:t>River</a:t>
            </a:r>
            <a:endParaRPr lang="en-US" sz="1530" b="1" dirty="0">
              <a:solidFill>
                <a:srgbClr val="272525"/>
              </a:solidFill>
              <a:latin typeface="Calibri" panose="020F0502020204030204" charset="0"/>
              <a:ea typeface="Montserrat" pitchFamily="34" charset="-122"/>
              <a:cs typeface="Calibri" panose="020F0502020204030204" charset="0"/>
            </a:endParaRPr>
          </a:p>
        </p:txBody>
      </p:sp>
      <p:sp>
        <p:nvSpPr>
          <p:cNvPr id="7" name="Text 4"/>
          <p:cNvSpPr/>
          <p:nvPr/>
        </p:nvSpPr>
        <p:spPr>
          <a:xfrm>
            <a:off x="5894427" y="2494717"/>
            <a:ext cx="2841546" cy="310872"/>
          </a:xfrm>
          <a:prstGeom prst="rect">
            <a:avLst/>
          </a:prstGeom>
          <a:noFill/>
        </p:spPr>
        <p:txBody>
          <a:bodyPr wrap="none" rtlCol="0" anchor="t"/>
          <a:lstStyle/>
          <a:p>
            <a:pPr marL="0" indent="0" algn="just">
              <a:lnSpc>
                <a:spcPts val="2450"/>
              </a:lnSpc>
              <a:buNone/>
            </a:pPr>
            <a:r>
              <a:rPr lang="en-US" sz="1530" b="1" dirty="0">
                <a:solidFill>
                  <a:srgbClr val="272525"/>
                </a:solidFill>
                <a:latin typeface="Calibri" panose="020F0502020204030204" charset="0"/>
                <a:ea typeface="Montserrat" pitchFamily="34" charset="-122"/>
                <a:cs typeface="Calibri" panose="020F0502020204030204" charset="0"/>
              </a:rPr>
              <a:t>Cost (€)</a:t>
            </a:r>
            <a:endParaRPr lang="en-US" sz="1530" b="1" dirty="0">
              <a:solidFill>
                <a:srgbClr val="272525"/>
              </a:solidFill>
              <a:latin typeface="Calibri" panose="020F0502020204030204" charset="0"/>
              <a:ea typeface="Montserrat" pitchFamily="34" charset="-122"/>
              <a:cs typeface="Calibri" panose="020F0502020204030204" charset="0"/>
            </a:endParaRPr>
          </a:p>
        </p:txBody>
      </p:sp>
      <p:sp>
        <p:nvSpPr>
          <p:cNvPr id="8" name="Text 5"/>
          <p:cNvSpPr/>
          <p:nvPr/>
        </p:nvSpPr>
        <p:spPr>
          <a:xfrm>
            <a:off x="9132213" y="2494717"/>
            <a:ext cx="2845356" cy="310872"/>
          </a:xfrm>
          <a:prstGeom prst="rect">
            <a:avLst/>
          </a:prstGeom>
          <a:noFill/>
        </p:spPr>
        <p:txBody>
          <a:bodyPr wrap="none" rtlCol="0" anchor="t"/>
          <a:lstStyle/>
          <a:p>
            <a:pPr marL="0" indent="0" algn="just">
              <a:lnSpc>
                <a:spcPts val="2450"/>
              </a:lnSpc>
              <a:buNone/>
            </a:pPr>
            <a:r>
              <a:rPr lang="en-US" sz="1530" b="1" dirty="0">
                <a:solidFill>
                  <a:srgbClr val="272525"/>
                </a:solidFill>
                <a:latin typeface="Calibri" panose="020F0502020204030204" charset="0"/>
                <a:ea typeface="Montserrat" pitchFamily="34" charset="-122"/>
                <a:cs typeface="Calibri" panose="020F0502020204030204" charset="0"/>
              </a:rPr>
              <a:t>Year of Construction</a:t>
            </a:r>
            <a:endParaRPr lang="en-US" sz="1530" b="1" dirty="0">
              <a:solidFill>
                <a:srgbClr val="272525"/>
              </a:solidFill>
              <a:latin typeface="Calibri" panose="020F0502020204030204" charset="0"/>
              <a:ea typeface="Montserrat" pitchFamily="34" charset="-122"/>
              <a:cs typeface="Calibri" panose="020F0502020204030204" charset="0"/>
            </a:endParaRPr>
          </a:p>
        </p:txBody>
      </p:sp>
      <p:sp>
        <p:nvSpPr>
          <p:cNvPr id="9" name="Shape 6"/>
          <p:cNvSpPr/>
          <p:nvPr/>
        </p:nvSpPr>
        <p:spPr>
          <a:xfrm>
            <a:off x="2457450" y="2929771"/>
            <a:ext cx="9714428" cy="559237"/>
          </a:xfrm>
          <a:prstGeom prst="rect">
            <a:avLst/>
          </a:prstGeom>
          <a:solidFill>
            <a:srgbClr val="4B54FF">
              <a:alpha val="5000"/>
            </a:srgbClr>
          </a:solidFill>
        </p:spPr>
      </p:sp>
      <p:sp>
        <p:nvSpPr>
          <p:cNvPr id="10" name="Text 7"/>
          <p:cNvSpPr/>
          <p:nvPr/>
        </p:nvSpPr>
        <p:spPr>
          <a:xfrm>
            <a:off x="2652832" y="3053953"/>
            <a:ext cx="284535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Laborec</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11" name="Text 8"/>
          <p:cNvSpPr/>
          <p:nvPr/>
        </p:nvSpPr>
        <p:spPr>
          <a:xfrm>
            <a:off x="5894427" y="3053953"/>
            <a:ext cx="284154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200 million</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12" name="Text 9"/>
          <p:cNvSpPr/>
          <p:nvPr/>
        </p:nvSpPr>
        <p:spPr>
          <a:xfrm>
            <a:off x="9132213" y="3053953"/>
            <a:ext cx="284535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1990s-2000s</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13" name="Text 10"/>
          <p:cNvSpPr/>
          <p:nvPr/>
        </p:nvSpPr>
        <p:spPr>
          <a:xfrm>
            <a:off x="2652832" y="3613190"/>
            <a:ext cx="284535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Ondava</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14" name="Text 11"/>
          <p:cNvSpPr/>
          <p:nvPr/>
        </p:nvSpPr>
        <p:spPr>
          <a:xfrm>
            <a:off x="5894427" y="3613190"/>
            <a:ext cx="284154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100 million</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15" name="Text 12"/>
          <p:cNvSpPr/>
          <p:nvPr/>
        </p:nvSpPr>
        <p:spPr>
          <a:xfrm>
            <a:off x="9132213" y="3613190"/>
            <a:ext cx="284535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2000s</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16" name="Shape 13"/>
          <p:cNvSpPr/>
          <p:nvPr/>
        </p:nvSpPr>
        <p:spPr>
          <a:xfrm>
            <a:off x="2457450" y="4048244"/>
            <a:ext cx="9714428" cy="559237"/>
          </a:xfrm>
          <a:prstGeom prst="rect">
            <a:avLst/>
          </a:prstGeom>
          <a:solidFill>
            <a:srgbClr val="4B54FF">
              <a:alpha val="5000"/>
            </a:srgbClr>
          </a:solidFill>
        </p:spPr>
      </p:sp>
      <p:sp>
        <p:nvSpPr>
          <p:cNvPr id="17" name="Text 14"/>
          <p:cNvSpPr/>
          <p:nvPr/>
        </p:nvSpPr>
        <p:spPr>
          <a:xfrm>
            <a:off x="2652832" y="4172426"/>
            <a:ext cx="284535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Vah</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18" name="Text 15"/>
          <p:cNvSpPr/>
          <p:nvPr/>
        </p:nvSpPr>
        <p:spPr>
          <a:xfrm>
            <a:off x="5894427" y="4172426"/>
            <a:ext cx="284154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500 million</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19" name="Text 16"/>
          <p:cNvSpPr/>
          <p:nvPr/>
        </p:nvSpPr>
        <p:spPr>
          <a:xfrm>
            <a:off x="9132213" y="4172426"/>
            <a:ext cx="284535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Ongoing</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20" name="Text 17"/>
          <p:cNvSpPr/>
          <p:nvPr/>
        </p:nvSpPr>
        <p:spPr>
          <a:xfrm>
            <a:off x="2652832" y="4731663"/>
            <a:ext cx="284535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Danube (Slovakia)</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21" name="Text 18"/>
          <p:cNvSpPr/>
          <p:nvPr/>
        </p:nvSpPr>
        <p:spPr>
          <a:xfrm>
            <a:off x="5894427" y="4731663"/>
            <a:ext cx="284154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1 billion</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22" name="Text 19"/>
          <p:cNvSpPr/>
          <p:nvPr/>
        </p:nvSpPr>
        <p:spPr>
          <a:xfrm>
            <a:off x="9132213" y="4731663"/>
            <a:ext cx="284535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Underway</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23" name="Shape 20"/>
          <p:cNvSpPr/>
          <p:nvPr/>
        </p:nvSpPr>
        <p:spPr>
          <a:xfrm>
            <a:off x="2457450" y="5166717"/>
            <a:ext cx="9714428" cy="559237"/>
          </a:xfrm>
          <a:prstGeom prst="rect">
            <a:avLst/>
          </a:prstGeom>
          <a:solidFill>
            <a:srgbClr val="4B54FF">
              <a:alpha val="5000"/>
            </a:srgbClr>
          </a:solidFill>
        </p:spPr>
      </p:sp>
      <p:sp>
        <p:nvSpPr>
          <p:cNvPr id="24" name="Text 21"/>
          <p:cNvSpPr/>
          <p:nvPr/>
        </p:nvSpPr>
        <p:spPr>
          <a:xfrm>
            <a:off x="2652832" y="5290899"/>
            <a:ext cx="284535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Hron</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25" name="Text 22"/>
          <p:cNvSpPr/>
          <p:nvPr/>
        </p:nvSpPr>
        <p:spPr>
          <a:xfrm>
            <a:off x="5894427" y="5290899"/>
            <a:ext cx="284154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200 million</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26" name="Text 23"/>
          <p:cNvSpPr/>
          <p:nvPr/>
        </p:nvSpPr>
        <p:spPr>
          <a:xfrm>
            <a:off x="9132213" y="5290899"/>
            <a:ext cx="284535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1990s-2000s</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27" name="Text 24"/>
          <p:cNvSpPr/>
          <p:nvPr/>
        </p:nvSpPr>
        <p:spPr>
          <a:xfrm>
            <a:off x="2652832" y="5850136"/>
            <a:ext cx="284535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Nitra</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28" name="Text 25"/>
          <p:cNvSpPr/>
          <p:nvPr/>
        </p:nvSpPr>
        <p:spPr>
          <a:xfrm>
            <a:off x="5894427" y="5850136"/>
            <a:ext cx="284154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100 million</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29" name="Text 26"/>
          <p:cNvSpPr/>
          <p:nvPr/>
        </p:nvSpPr>
        <p:spPr>
          <a:xfrm>
            <a:off x="9132213" y="5850136"/>
            <a:ext cx="284535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2000s</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30" name="Shape 27"/>
          <p:cNvSpPr/>
          <p:nvPr/>
        </p:nvSpPr>
        <p:spPr>
          <a:xfrm>
            <a:off x="2457450" y="6285190"/>
            <a:ext cx="9714428" cy="559237"/>
          </a:xfrm>
          <a:prstGeom prst="rect">
            <a:avLst/>
          </a:prstGeom>
          <a:solidFill>
            <a:srgbClr val="4B54FF">
              <a:alpha val="5000"/>
            </a:srgbClr>
          </a:solidFill>
        </p:spPr>
      </p:sp>
      <p:sp>
        <p:nvSpPr>
          <p:cNvPr id="31" name="Text 28"/>
          <p:cNvSpPr/>
          <p:nvPr/>
        </p:nvSpPr>
        <p:spPr>
          <a:xfrm>
            <a:off x="2652832" y="6409373"/>
            <a:ext cx="284535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Orava</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32" name="Text 29"/>
          <p:cNvSpPr/>
          <p:nvPr/>
        </p:nvSpPr>
        <p:spPr>
          <a:xfrm>
            <a:off x="5894427" y="6409373"/>
            <a:ext cx="284154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500 million</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33" name="Text 30"/>
          <p:cNvSpPr/>
          <p:nvPr/>
        </p:nvSpPr>
        <p:spPr>
          <a:xfrm>
            <a:off x="9132213" y="6409373"/>
            <a:ext cx="284535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Ongoing</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34" name="Text 31"/>
          <p:cNvSpPr/>
          <p:nvPr/>
        </p:nvSpPr>
        <p:spPr>
          <a:xfrm>
            <a:off x="2652832" y="6968609"/>
            <a:ext cx="2845356" cy="621744"/>
          </a:xfrm>
          <a:prstGeom prst="rect">
            <a:avLst/>
          </a:prstGeom>
          <a:noFill/>
        </p:spPr>
        <p:txBody>
          <a:bodyPr wrap="squar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Danube (joint project Slovakia and Hungary)</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35" name="Text 32"/>
          <p:cNvSpPr/>
          <p:nvPr/>
        </p:nvSpPr>
        <p:spPr>
          <a:xfrm>
            <a:off x="5894427" y="6968609"/>
            <a:ext cx="284154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1 billion</a:t>
            </a:r>
            <a:endParaRPr lang="en-US" sz="1530" dirty="0">
              <a:solidFill>
                <a:srgbClr val="272525"/>
              </a:solidFill>
              <a:latin typeface="Calibri" panose="020F0502020204030204" charset="0"/>
              <a:ea typeface="Montserrat" pitchFamily="34" charset="-122"/>
              <a:cs typeface="Calibri" panose="020F0502020204030204" charset="0"/>
            </a:endParaRPr>
          </a:p>
        </p:txBody>
      </p:sp>
      <p:sp>
        <p:nvSpPr>
          <p:cNvPr id="36" name="Text 33"/>
          <p:cNvSpPr/>
          <p:nvPr/>
        </p:nvSpPr>
        <p:spPr>
          <a:xfrm>
            <a:off x="9132213" y="6968609"/>
            <a:ext cx="2845356" cy="310872"/>
          </a:xfrm>
          <a:prstGeom prst="rect">
            <a:avLst/>
          </a:prstGeom>
          <a:noFill/>
        </p:spPr>
        <p:txBody>
          <a:bodyPr wrap="none" rtlCol="0" anchor="t"/>
          <a:lstStyle/>
          <a:p>
            <a:pPr marL="0" indent="0" algn="just">
              <a:lnSpc>
                <a:spcPts val="2450"/>
              </a:lnSpc>
              <a:buNone/>
            </a:pPr>
            <a:r>
              <a:rPr lang="en-US" sz="1530" dirty="0">
                <a:solidFill>
                  <a:srgbClr val="272525"/>
                </a:solidFill>
                <a:latin typeface="Calibri" panose="020F0502020204030204" charset="0"/>
                <a:ea typeface="Montserrat" pitchFamily="34" charset="-122"/>
                <a:cs typeface="Calibri" panose="020F0502020204030204" charset="0"/>
              </a:rPr>
              <a:t>Underway</a:t>
            </a:r>
            <a:endParaRPr lang="en-US" sz="1530" dirty="0">
              <a:solidFill>
                <a:srgbClr val="272525"/>
              </a:solidFill>
              <a:latin typeface="Calibri" panose="020F0502020204030204" charset="0"/>
              <a:ea typeface="Montserrat" pitchFamily="34" charset="-122"/>
              <a:cs typeface="Calibri" panose="020F0502020204030204" charset="0"/>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 1"/>
          <p:cNvSpPr/>
          <p:nvPr/>
        </p:nvSpPr>
        <p:spPr>
          <a:xfrm>
            <a:off x="5093256" y="4378643"/>
            <a:ext cx="4443889" cy="694373"/>
          </a:xfrm>
          <a:prstGeom prst="rect">
            <a:avLst/>
          </a:prstGeom>
          <a:noFill/>
        </p:spPr>
        <p:txBody>
          <a:bodyPr wrap="none" rtlCol="0" anchor="t"/>
          <a:p>
            <a:pPr marL="0" indent="0" algn="ctr">
              <a:lnSpc>
                <a:spcPts val="5470"/>
              </a:lnSpc>
              <a:buNone/>
            </a:pPr>
            <a:r>
              <a:rPr lang="en-US" sz="8800" b="1" dirty="0">
                <a:solidFill>
                  <a:srgbClr val="396AF1"/>
                </a:solidFill>
                <a:latin typeface="Calibri" panose="020F0502020204030204" charset="0"/>
                <a:ea typeface="Barlow" pitchFamily="34" charset="-122"/>
                <a:cs typeface="Calibri" panose="020F0502020204030204" charset="0"/>
              </a:rPr>
              <a:t>Thank you</a:t>
            </a:r>
            <a:endParaRPr lang="en-US" sz="8800" b="1" dirty="0">
              <a:solidFill>
                <a:srgbClr val="396AF1"/>
              </a:solidFill>
              <a:latin typeface="Calibri" panose="020F0502020204030204" charset="0"/>
              <a:ea typeface="Barlow" pitchFamily="34" charset="-122"/>
              <a:cs typeface="Calibri" panose="020F0502020204030204" charset="0"/>
            </a:endParaRPr>
          </a:p>
        </p:txBody>
      </p:sp>
      <p:sp>
        <p:nvSpPr>
          <p:cNvPr id="38" name="Text Box 37"/>
          <p:cNvSpPr txBox="1"/>
          <p:nvPr/>
        </p:nvSpPr>
        <p:spPr>
          <a:xfrm>
            <a:off x="3553460" y="5269230"/>
            <a:ext cx="7523480" cy="1198880"/>
          </a:xfrm>
          <a:prstGeom prst="rect">
            <a:avLst/>
          </a:prstGeom>
          <a:noFill/>
        </p:spPr>
        <p:txBody>
          <a:bodyPr wrap="none" rtlCol="0">
            <a:spAutoFit/>
          </a:bodyPr>
          <a:p>
            <a:pPr algn="l"/>
            <a:r>
              <a:rPr lang="en-US"/>
              <a:t>CREATE BY: MICHAL UHRINEK</a:t>
            </a:r>
            <a:endParaRPr lang="en-US"/>
          </a:p>
          <a:p>
            <a:pPr algn="l"/>
            <a:r>
              <a:rPr lang="en-US"/>
              <a:t>LINKEDLN:</a:t>
            </a:r>
            <a:r>
              <a:rPr lang="en-US">
                <a:solidFill>
                  <a:srgbClr val="00B0F0"/>
                </a:solidFill>
              </a:rPr>
              <a:t>https://www.linkedin.com/in/michal-uhrinek-b61666154/</a:t>
            </a:r>
            <a:endParaRPr lang="en-US"/>
          </a:p>
          <a:p>
            <a:pPr algn="l"/>
            <a:r>
              <a:rPr lang="en-US"/>
              <a:t>GITHUB:</a:t>
            </a:r>
            <a:r>
              <a:rPr lang="en-US">
                <a:solidFill>
                  <a:srgbClr val="00B0F0"/>
                </a:solidFill>
              </a:rPr>
              <a:t>https://github.com/michaluhrinek/Data-Analyst-Portfolio-SQL-R-</a:t>
            </a:r>
            <a:endParaRPr lang="en-US">
              <a:solidFill>
                <a:srgbClr val="00B0F0"/>
              </a:solidFill>
            </a:endParaRPr>
          </a:p>
          <a:p>
            <a:pPr algn="l"/>
            <a:r>
              <a:rPr lang="en-US">
                <a:solidFill>
                  <a:srgbClr val="00B0F0"/>
                </a:solidFill>
              </a:rPr>
              <a:t>Python-EXCEL/tree/main/Python-Floodings%20in%20Slovakia</a:t>
            </a:r>
            <a:endParaRPr lang="en-US">
              <a:solidFill>
                <a:srgbClr val="00B0F0"/>
              </a:solidFill>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 1"/>
          <p:cNvSpPr/>
          <p:nvPr/>
        </p:nvSpPr>
        <p:spPr>
          <a:xfrm>
            <a:off x="5093256" y="4016058"/>
            <a:ext cx="4443889" cy="694373"/>
          </a:xfrm>
          <a:prstGeom prst="rect">
            <a:avLst/>
          </a:prstGeom>
          <a:noFill/>
        </p:spPr>
        <p:txBody>
          <a:bodyPr wrap="none" rtlCol="0" anchor="t"/>
          <a:p>
            <a:pPr marL="0" indent="0" algn="ctr">
              <a:lnSpc>
                <a:spcPts val="5470"/>
              </a:lnSpc>
              <a:buNone/>
            </a:pPr>
            <a:r>
              <a:rPr lang="en-US" sz="8800" b="1" dirty="0">
                <a:solidFill>
                  <a:srgbClr val="396AF1"/>
                </a:solidFill>
                <a:latin typeface="Calibri" panose="020F0502020204030204" charset="0"/>
                <a:ea typeface="Barlow" pitchFamily="34" charset="-122"/>
                <a:cs typeface="Calibri" panose="020F0502020204030204" charset="0"/>
              </a:rPr>
              <a:t>DATA </a:t>
            </a:r>
            <a:endParaRPr lang="en-US" sz="8800" b="1" dirty="0">
              <a:solidFill>
                <a:srgbClr val="396AF1"/>
              </a:solidFill>
              <a:latin typeface="Calibri" panose="020F0502020204030204" charset="0"/>
              <a:ea typeface="Barlow" pitchFamily="34" charset="-122"/>
              <a:cs typeface="Calibri" panose="020F0502020204030204" charset="0"/>
            </a:endParaRPr>
          </a:p>
        </p:txBody>
      </p:sp>
      <p:graphicFrame>
        <p:nvGraphicFramePr>
          <p:cNvPr id="2" name="Diagram 1"/>
          <p:cNvGraphicFramePr/>
          <p:nvPr/>
        </p:nvGraphicFramePr>
        <p:xfrm>
          <a:off x="4359275" y="1860550"/>
          <a:ext cx="8128000" cy="541845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p>
            <a:endParaRPr lang="en-US"/>
          </a:p>
        </p:txBody>
      </p:sp>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p:spPr>
      </p:sp>
      <p:pic>
        <p:nvPicPr>
          <p:cNvPr id="12" name="Content Placeholder 11" descr="costofdamage"/>
          <p:cNvPicPr>
            <a:picLocks noChangeAspect="1"/>
          </p:cNvPicPr>
          <p:nvPr>
            <p:ph idx="1"/>
          </p:nvPr>
        </p:nvPicPr>
        <p:blipFill>
          <a:blip r:embed="rId2"/>
          <a:stretch>
            <a:fillRect/>
          </a:stretch>
        </p:blipFill>
        <p:spPr>
          <a:xfrm>
            <a:off x="2126615" y="1409700"/>
            <a:ext cx="10376535" cy="5943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p>
            <a:endParaRPr lang="en-US"/>
          </a:p>
        </p:txBody>
      </p:sp>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p:spPr>
      </p:sp>
      <p:pic>
        <p:nvPicPr>
          <p:cNvPr id="5" name="Content Placeholder 4" descr="rainfall"/>
          <p:cNvPicPr>
            <a:picLocks noChangeAspect="1"/>
          </p:cNvPicPr>
          <p:nvPr>
            <p:ph idx="1"/>
          </p:nvPr>
        </p:nvPicPr>
        <p:blipFill>
          <a:blip r:embed="rId2"/>
          <a:stretch>
            <a:fillRect/>
          </a:stretch>
        </p:blipFill>
        <p:spPr>
          <a:xfrm>
            <a:off x="2225040" y="1409700"/>
            <a:ext cx="10179050" cy="5943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p>
            <a:endParaRPr lang="en-US"/>
          </a:p>
        </p:txBody>
      </p:sp>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p:spPr>
      </p:sp>
      <p:pic>
        <p:nvPicPr>
          <p:cNvPr id="7" name="Content Placeholder 6" descr="location_flooding"/>
          <p:cNvPicPr>
            <a:picLocks noChangeAspect="1"/>
          </p:cNvPicPr>
          <p:nvPr>
            <p:ph idx="1"/>
          </p:nvPr>
        </p:nvPicPr>
        <p:blipFill>
          <a:blip r:embed="rId2"/>
          <a:stretch>
            <a:fillRect/>
          </a:stretch>
        </p:blipFill>
        <p:spPr>
          <a:xfrm>
            <a:off x="2106295" y="1572895"/>
            <a:ext cx="10416540" cy="56159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p>
            <a:endParaRPr lang="en-US"/>
          </a:p>
        </p:txBody>
      </p:sp>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p:spPr>
      </p:sp>
      <p:pic>
        <p:nvPicPr>
          <p:cNvPr id="5" name="Content Placeholder 4" descr="floodings_by_river"/>
          <p:cNvPicPr>
            <a:picLocks noChangeAspect="1"/>
          </p:cNvPicPr>
          <p:nvPr>
            <p:ph idx="1"/>
          </p:nvPr>
        </p:nvPicPr>
        <p:blipFill>
          <a:blip r:embed="rId2"/>
          <a:stretch>
            <a:fillRect/>
          </a:stretch>
        </p:blipFill>
        <p:spPr>
          <a:xfrm>
            <a:off x="2106295" y="1721485"/>
            <a:ext cx="10416540" cy="53187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p>
            <a:endParaRPr lang="en-US"/>
          </a:p>
        </p:txBody>
      </p:sp>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p:spPr>
      </p:sp>
      <p:pic>
        <p:nvPicPr>
          <p:cNvPr id="7" name="Content Placeholder 6" descr="people_affected_by_flooding"/>
          <p:cNvPicPr>
            <a:picLocks noChangeAspect="1"/>
          </p:cNvPicPr>
          <p:nvPr>
            <p:ph idx="1"/>
          </p:nvPr>
        </p:nvPicPr>
        <p:blipFill>
          <a:blip r:embed="rId2"/>
          <a:stretch>
            <a:fillRect/>
          </a:stretch>
        </p:blipFill>
        <p:spPr>
          <a:xfrm>
            <a:off x="2182495" y="1831975"/>
            <a:ext cx="10264140" cy="50977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p>
            <a:endParaRPr lang="en-US"/>
          </a:p>
        </p:txBody>
      </p:sp>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p:spPr>
      </p:sp>
      <p:sp>
        <p:nvSpPr>
          <p:cNvPr id="37" name="Text 1"/>
          <p:cNvSpPr/>
          <p:nvPr/>
        </p:nvSpPr>
        <p:spPr>
          <a:xfrm>
            <a:off x="5093256" y="4016058"/>
            <a:ext cx="4443889" cy="694373"/>
          </a:xfrm>
          <a:prstGeom prst="rect">
            <a:avLst/>
          </a:prstGeom>
          <a:noFill/>
        </p:spPr>
        <p:txBody>
          <a:bodyPr wrap="none" rtlCol="0" anchor="t"/>
          <a:p>
            <a:pPr marL="0" indent="0" algn="ctr">
              <a:lnSpc>
                <a:spcPts val="5470"/>
              </a:lnSpc>
              <a:buNone/>
            </a:pPr>
            <a:endParaRPr lang="en-US" sz="4375" b="1" dirty="0">
              <a:latin typeface="Calibri" panose="020F0502020204030204" charset="0"/>
              <a:cs typeface="Calibri" panose="020F0502020204030204" charset="0"/>
            </a:endParaRPr>
          </a:p>
        </p:txBody>
      </p:sp>
      <p:sp>
        <p:nvSpPr>
          <p:cNvPr id="5" name="Text 1"/>
          <p:cNvSpPr/>
          <p:nvPr/>
        </p:nvSpPr>
        <p:spPr>
          <a:xfrm>
            <a:off x="5220256" y="4143058"/>
            <a:ext cx="4443889" cy="694373"/>
          </a:xfrm>
          <a:prstGeom prst="rect">
            <a:avLst/>
          </a:prstGeom>
          <a:noFill/>
        </p:spPr>
        <p:txBody>
          <a:bodyPr wrap="none" rtlCol="0" anchor="t"/>
          <a:p>
            <a:pPr marL="0" indent="0" algn="ctr">
              <a:lnSpc>
                <a:spcPts val="5470"/>
              </a:lnSpc>
              <a:buNone/>
            </a:pPr>
            <a:r>
              <a:rPr lang="en-US" sz="8000" b="1" dirty="0">
                <a:solidFill>
                  <a:srgbClr val="396AF1"/>
                </a:solidFill>
                <a:latin typeface="Calibri" panose="020F0502020204030204" charset="0"/>
                <a:ea typeface="Barlow" pitchFamily="34" charset="-122"/>
                <a:cs typeface="Calibri" panose="020F0502020204030204" charset="0"/>
              </a:rPr>
              <a:t>END</a:t>
            </a:r>
            <a:endParaRPr lang="en-US" sz="8000" b="1" dirty="0">
              <a:solidFill>
                <a:srgbClr val="396AF1"/>
              </a:solidFill>
              <a:latin typeface="Calibri" panose="020F0502020204030204" charset="0"/>
              <a:ea typeface="Barlow" pitchFamily="34" charset="-122"/>
              <a:cs typeface="Calibri" panose="020F0502020204030204" charset="0"/>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p:spPr>
      </p:sp>
      <p:sp>
        <p:nvSpPr>
          <p:cNvPr id="4" name="Text 1"/>
          <p:cNvSpPr/>
          <p:nvPr/>
        </p:nvSpPr>
        <p:spPr>
          <a:xfrm>
            <a:off x="698579" y="1743313"/>
            <a:ext cx="5882640" cy="694373"/>
          </a:xfrm>
          <a:prstGeom prst="rect">
            <a:avLst/>
          </a:prstGeom>
          <a:noFill/>
        </p:spPr>
        <p:txBody>
          <a:bodyPr wrap="none" rtlCol="0" anchor="t"/>
          <a:lstStyle/>
          <a:p>
            <a:pPr marL="0" indent="0">
              <a:lnSpc>
                <a:spcPts val="5470"/>
              </a:lnSpc>
              <a:buNone/>
            </a:pPr>
            <a:r>
              <a:rPr lang="en-US" sz="6000" b="1" dirty="0">
                <a:solidFill>
                  <a:srgbClr val="396AF1"/>
                </a:solidFill>
                <a:latin typeface="Calibri" panose="020F0502020204030204" charset="0"/>
                <a:ea typeface="Barlow" pitchFamily="34" charset="-122"/>
                <a:cs typeface="Calibri" panose="020F0502020204030204" charset="0"/>
              </a:rPr>
              <a:t>The Cost of the Damage</a:t>
            </a:r>
            <a:endParaRPr lang="en-US" sz="6000" b="1" dirty="0">
              <a:solidFill>
                <a:srgbClr val="396AF1"/>
              </a:solidFill>
              <a:latin typeface="Calibri" panose="020F0502020204030204" charset="0"/>
              <a:ea typeface="Barlow" pitchFamily="34" charset="-122"/>
              <a:cs typeface="Calibri" panose="020F0502020204030204" charset="0"/>
            </a:endParaRPr>
          </a:p>
        </p:txBody>
      </p:sp>
      <p:sp>
        <p:nvSpPr>
          <p:cNvPr id="5" name="Text 2"/>
          <p:cNvSpPr/>
          <p:nvPr/>
        </p:nvSpPr>
        <p:spPr>
          <a:xfrm>
            <a:off x="698579" y="2437567"/>
            <a:ext cx="7477601" cy="1421606"/>
          </a:xfrm>
          <a:prstGeom prst="rect">
            <a:avLst/>
          </a:prstGeom>
          <a:noFill/>
        </p:spPr>
        <p:txBody>
          <a:bodyPr wrap="square" rtlCol="0" anchor="t"/>
          <a:lstStyle/>
          <a:p>
            <a:pPr marL="0" indent="0" algn="just">
              <a:lnSpc>
                <a:spcPts val="2800"/>
              </a:lnSpc>
              <a:buNone/>
            </a:pPr>
            <a:r>
              <a:rPr lang="en-US" sz="1750" dirty="0">
                <a:solidFill>
                  <a:srgbClr val="272525"/>
                </a:solidFill>
                <a:latin typeface="Calibri Light" panose="020F0302020204030204" charset="0"/>
                <a:ea typeface="Montserrat" pitchFamily="34" charset="-122"/>
                <a:cs typeface="Calibri Light" panose="020F0302020204030204" charset="0"/>
              </a:rPr>
              <a:t>Since 1990, flooding has caused €4.9 billion in damage in Slovakia. This includes the cost of repairing infrastructure like roads and bridges, as well as the loss of crops and other resources. It is clear that flooding is a major issue that needs to be addressed.</a:t>
            </a:r>
            <a:endParaRPr lang="en-US" sz="1750" dirty="0">
              <a:latin typeface="Calibri Light" panose="020F0302020204030204" charset="0"/>
              <a:cs typeface="Calibri Light" panose="020F0302020204030204" charset="0"/>
            </a:endParaRPr>
          </a:p>
        </p:txBody>
      </p:sp>
      <p:pic>
        <p:nvPicPr>
          <p:cNvPr id="6" name="Image 1" descr="preencoded.png"/>
          <p:cNvPicPr>
            <a:picLocks noChangeAspect="1"/>
          </p:cNvPicPr>
          <p:nvPr/>
        </p:nvPicPr>
        <p:blipFill>
          <a:blip r:embed="rId2"/>
          <a:stretch>
            <a:fillRect/>
          </a:stretch>
        </p:blipFill>
        <p:spPr>
          <a:xfrm>
            <a:off x="9144000" y="0"/>
            <a:ext cx="5486400" cy="8229600"/>
          </a:xfrm>
          <a:prstGeom prst="rect">
            <a:avLst/>
          </a:prstGeom>
        </p:spPr>
      </p:pic>
      <p:pic>
        <p:nvPicPr>
          <p:cNvPr id="8" name="Picture 7" descr="costofdamage"/>
          <p:cNvPicPr>
            <a:picLocks noChangeAspect="1"/>
          </p:cNvPicPr>
          <p:nvPr/>
        </p:nvPicPr>
        <p:blipFill>
          <a:blip r:embed="rId3"/>
          <a:stretch>
            <a:fillRect/>
          </a:stretch>
        </p:blipFill>
        <p:spPr>
          <a:xfrm>
            <a:off x="698500" y="4163060"/>
            <a:ext cx="6813550" cy="39027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p:spPr>
      </p:sp>
      <p:sp>
        <p:nvSpPr>
          <p:cNvPr id="4" name="Text 1"/>
          <p:cNvSpPr/>
          <p:nvPr/>
        </p:nvSpPr>
        <p:spPr>
          <a:xfrm>
            <a:off x="6361509" y="2262426"/>
            <a:ext cx="7477601" cy="1388745"/>
          </a:xfrm>
          <a:prstGeom prst="rect">
            <a:avLst/>
          </a:prstGeom>
          <a:noFill/>
        </p:spPr>
        <p:txBody>
          <a:bodyPr wrap="square" rtlCol="0" anchor="t"/>
          <a:lstStyle/>
          <a:p>
            <a:pPr marL="0" indent="0">
              <a:lnSpc>
                <a:spcPts val="5470"/>
              </a:lnSpc>
              <a:buNone/>
            </a:pPr>
            <a:r>
              <a:rPr lang="en-US" sz="4375" b="1" dirty="0">
                <a:solidFill>
                  <a:srgbClr val="396AF1"/>
                </a:solidFill>
                <a:latin typeface="Calibri" panose="020F0502020204030204" charset="0"/>
                <a:ea typeface="Barlow" pitchFamily="34" charset="-122"/>
                <a:cs typeface="Calibri" panose="020F0502020204030204" charset="0"/>
              </a:rPr>
              <a:t>The Number of People Affected</a:t>
            </a:r>
            <a:endParaRPr lang="en-US" sz="4375" dirty="0">
              <a:latin typeface="Calibri" panose="020F0502020204030204" charset="0"/>
              <a:cs typeface="Calibri" panose="020F0502020204030204" charset="0"/>
            </a:endParaRPr>
          </a:p>
        </p:txBody>
      </p:sp>
      <p:sp>
        <p:nvSpPr>
          <p:cNvPr id="5" name="Text 2"/>
          <p:cNvSpPr/>
          <p:nvPr/>
        </p:nvSpPr>
        <p:spPr>
          <a:xfrm>
            <a:off x="6464300" y="3135630"/>
            <a:ext cx="7477760" cy="2168525"/>
          </a:xfrm>
          <a:prstGeom prst="rect">
            <a:avLst/>
          </a:prstGeom>
          <a:noFill/>
        </p:spPr>
        <p:txBody>
          <a:bodyPr wrap="square" rtlCol="0" anchor="t"/>
          <a:lstStyle/>
          <a:p>
            <a:pPr marL="0" indent="0" algn="just">
              <a:lnSpc>
                <a:spcPts val="2800"/>
              </a:lnSpc>
              <a:buNone/>
            </a:pPr>
            <a:r>
              <a:rPr lang="en-US" sz="2000" dirty="0">
                <a:solidFill>
                  <a:srgbClr val="272525"/>
                </a:solidFill>
                <a:latin typeface="Calibri" panose="020F0502020204030204" charset="0"/>
                <a:ea typeface="Montserrat" pitchFamily="34" charset="-122"/>
                <a:cs typeface="Calibri" panose="020F0502020204030204" charset="0"/>
              </a:rPr>
              <a:t>Over the last three decades, a staggering 493,500 people have been affected by flooding in Slovakia. This number includes those who have been displaced from their homes, those who have lost their possessions, and those who have suffered injuries or worse. The impact of flooding on people's lives cannot be overstated.</a:t>
            </a:r>
            <a:endParaRPr lang="en-US" sz="2000" dirty="0">
              <a:solidFill>
                <a:srgbClr val="272525"/>
              </a:solidFill>
              <a:latin typeface="Calibri" panose="020F0502020204030204" charset="0"/>
              <a:ea typeface="Montserrat" pitchFamily="34" charset="-122"/>
              <a:cs typeface="Calibri" panose="020F0502020204030204" charset="0"/>
            </a:endParaRPr>
          </a:p>
        </p:txBody>
      </p:sp>
      <p:pic>
        <p:nvPicPr>
          <p:cNvPr id="6" name="Image 1" descr="preencoded.png"/>
          <p:cNvPicPr>
            <a:picLocks noChangeAspect="1"/>
          </p:cNvPicPr>
          <p:nvPr/>
        </p:nvPicPr>
        <p:blipFill>
          <a:blip r:embed="rId2"/>
          <a:stretch>
            <a:fillRect/>
          </a:stretch>
        </p:blipFill>
        <p:spPr>
          <a:xfrm>
            <a:off x="0" y="0"/>
            <a:ext cx="5486400" cy="822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p:spPr>
      </p:sp>
      <p:sp>
        <p:nvSpPr>
          <p:cNvPr id="4" name="Text 1"/>
          <p:cNvSpPr/>
          <p:nvPr/>
        </p:nvSpPr>
        <p:spPr>
          <a:xfrm>
            <a:off x="833199" y="2365296"/>
            <a:ext cx="7477601" cy="1388745"/>
          </a:xfrm>
          <a:prstGeom prst="rect">
            <a:avLst/>
          </a:prstGeom>
          <a:noFill/>
        </p:spPr>
        <p:txBody>
          <a:bodyPr wrap="square" rtlCol="0" anchor="t"/>
          <a:lstStyle/>
          <a:p>
            <a:pPr marL="0" indent="0">
              <a:lnSpc>
                <a:spcPts val="5470"/>
              </a:lnSpc>
              <a:buNone/>
            </a:pPr>
            <a:r>
              <a:rPr lang="en-US" sz="4375" b="1" dirty="0">
                <a:solidFill>
                  <a:srgbClr val="396AF1"/>
                </a:solidFill>
                <a:latin typeface="Calibri" panose="020F0502020204030204" charset="0"/>
                <a:ea typeface="Barlow" pitchFamily="34" charset="-122"/>
                <a:cs typeface="Calibri" panose="020F0502020204030204" charset="0"/>
              </a:rPr>
              <a:t>Weather Patterns During Flooding</a:t>
            </a:r>
            <a:endParaRPr lang="en-US" sz="4375" dirty="0">
              <a:latin typeface="Calibri" panose="020F0502020204030204" charset="0"/>
              <a:cs typeface="Calibri" panose="020F0502020204030204" charset="0"/>
            </a:endParaRPr>
          </a:p>
        </p:txBody>
      </p:sp>
      <p:sp>
        <p:nvSpPr>
          <p:cNvPr id="5" name="Text 2"/>
          <p:cNvSpPr/>
          <p:nvPr/>
        </p:nvSpPr>
        <p:spPr>
          <a:xfrm>
            <a:off x="833199" y="4087297"/>
            <a:ext cx="7477601" cy="1777008"/>
          </a:xfrm>
          <a:prstGeom prst="rect">
            <a:avLst/>
          </a:prstGeom>
          <a:noFill/>
        </p:spPr>
        <p:txBody>
          <a:bodyPr wrap="square" rtlCol="0" anchor="t"/>
          <a:lstStyle/>
          <a:p>
            <a:pPr marL="0" indent="0" algn="just">
              <a:lnSpc>
                <a:spcPts val="2800"/>
              </a:lnSpc>
              <a:buNone/>
            </a:pPr>
            <a:r>
              <a:rPr lang="en-US" sz="1750" dirty="0">
                <a:solidFill>
                  <a:srgbClr val="272525"/>
                </a:solidFill>
                <a:latin typeface="Calibri" panose="020F0502020204030204" charset="0"/>
                <a:ea typeface="Montserrat" pitchFamily="34" charset="-122"/>
                <a:cs typeface="Calibri" panose="020F0502020204030204" charset="0"/>
              </a:rPr>
              <a:t>During flooding, Slovakia has experienced intense rainfall ranging from 40-100mm. These weather patterns have led to flash floods that have overwhelmed the capacity of many rivers and streams. Understanding these patterns is key to predicting and mitigating the effects of flooding in the future.</a:t>
            </a:r>
            <a:endParaRPr lang="en-US" sz="1750" dirty="0">
              <a:latin typeface="Calibri" panose="020F0502020204030204" charset="0"/>
              <a:cs typeface="Calibri" panose="020F0502020204030204" charset="0"/>
            </a:endParaRPr>
          </a:p>
        </p:txBody>
      </p:sp>
      <p:pic>
        <p:nvPicPr>
          <p:cNvPr id="6" name="Image 1" descr="preencoded.png"/>
          <p:cNvPicPr>
            <a:picLocks noChangeAspect="1"/>
          </p:cNvPicPr>
          <p:nvPr/>
        </p:nvPicPr>
        <p:blipFill>
          <a:blip r:embed="rId2"/>
          <a:stretch>
            <a:fillRect/>
          </a:stretch>
        </p:blipFill>
        <p:spPr>
          <a:xfrm>
            <a:off x="9144000" y="0"/>
            <a:ext cx="5486400" cy="822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p:spPr>
      </p:sp>
      <p:sp>
        <p:nvSpPr>
          <p:cNvPr id="4" name="Text 1"/>
          <p:cNvSpPr/>
          <p:nvPr/>
        </p:nvSpPr>
        <p:spPr>
          <a:xfrm>
            <a:off x="6837124" y="2900918"/>
            <a:ext cx="6195060" cy="694373"/>
          </a:xfrm>
          <a:prstGeom prst="rect">
            <a:avLst/>
          </a:prstGeom>
          <a:noFill/>
        </p:spPr>
        <p:txBody>
          <a:bodyPr wrap="none" rtlCol="0" anchor="t"/>
          <a:lstStyle/>
          <a:p>
            <a:pPr marL="0" indent="0">
              <a:lnSpc>
                <a:spcPts val="5470"/>
              </a:lnSpc>
              <a:buNone/>
            </a:pPr>
            <a:r>
              <a:rPr lang="en-US" sz="4375" b="1" dirty="0">
                <a:solidFill>
                  <a:srgbClr val="396AF1"/>
                </a:solidFill>
                <a:latin typeface="Calibri" panose="020F0502020204030204" charset="0"/>
                <a:ea typeface="Barlow" pitchFamily="34" charset="-122"/>
                <a:cs typeface="Calibri" panose="020F0502020204030204" charset="0"/>
              </a:rPr>
              <a:t>The Number of Floodings</a:t>
            </a:r>
            <a:endParaRPr lang="en-US" sz="4375" dirty="0">
              <a:latin typeface="Calibri" panose="020F0502020204030204" charset="0"/>
              <a:cs typeface="Calibri" panose="020F0502020204030204" charset="0"/>
            </a:endParaRPr>
          </a:p>
        </p:txBody>
      </p:sp>
      <p:sp>
        <p:nvSpPr>
          <p:cNvPr id="5" name="Text 2"/>
          <p:cNvSpPr/>
          <p:nvPr/>
        </p:nvSpPr>
        <p:spPr>
          <a:xfrm>
            <a:off x="6319599" y="3917752"/>
            <a:ext cx="7477601" cy="1421606"/>
          </a:xfrm>
          <a:prstGeom prst="rect">
            <a:avLst/>
          </a:prstGeom>
          <a:noFill/>
        </p:spPr>
        <p:txBody>
          <a:bodyPr wrap="square" rtlCol="0" anchor="t"/>
          <a:lstStyle/>
          <a:p>
            <a:pPr marL="0" indent="0" algn="just">
              <a:lnSpc>
                <a:spcPts val="2800"/>
              </a:lnSpc>
              <a:buNone/>
            </a:pPr>
            <a:r>
              <a:rPr lang="en-US" sz="1750" dirty="0">
                <a:solidFill>
                  <a:srgbClr val="272525"/>
                </a:solidFill>
                <a:latin typeface="Calibri" panose="020F0502020204030204" charset="0"/>
                <a:ea typeface="Montserrat" pitchFamily="34" charset="-122"/>
                <a:cs typeface="Calibri" panose="020F0502020204030204" charset="0"/>
              </a:rPr>
              <a:t>Since 1990, Slovakia has experienced 63 floodings. The majority of these were concentrated around rivers such as Laborec, Ondava, and Vah. Understanding where flooding is most likely to occur is crucial for designing effective anti-flooding systems.</a:t>
            </a:r>
            <a:endParaRPr lang="en-US" sz="1750" dirty="0">
              <a:latin typeface="Calibri" panose="020F0502020204030204" charset="0"/>
              <a:cs typeface="Calibri" panose="020F0502020204030204" charset="0"/>
            </a:endParaRPr>
          </a:p>
        </p:txBody>
      </p:sp>
      <p:pic>
        <p:nvPicPr>
          <p:cNvPr id="6" name="Image 1" descr="preencoded.png"/>
          <p:cNvPicPr>
            <a:picLocks noChangeAspect="1"/>
          </p:cNvPicPr>
          <p:nvPr/>
        </p:nvPicPr>
        <p:blipFill>
          <a:blip r:embed="rId2"/>
          <a:stretch>
            <a:fillRect/>
          </a:stretch>
        </p:blipFill>
        <p:spPr>
          <a:xfrm>
            <a:off x="0" y="0"/>
            <a:ext cx="5486400" cy="822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p:cNvSpPr>
            <a:spLocks noGrp="1"/>
          </p:cNvSpPr>
          <p:nvPr>
            <p:ph type="title"/>
          </p:nvPr>
        </p:nvSpPr>
        <p:spPr/>
        <p:txBody>
          <a:bodyPr/>
          <a:p>
            <a:endParaRPr lang="en-US"/>
          </a:p>
        </p:txBody>
      </p:sp>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4" name="Text 1"/>
          <p:cNvSpPr/>
          <p:nvPr/>
        </p:nvSpPr>
        <p:spPr>
          <a:xfrm>
            <a:off x="4958993" y="441643"/>
            <a:ext cx="5280660" cy="486013"/>
          </a:xfrm>
          <a:prstGeom prst="rect">
            <a:avLst/>
          </a:prstGeom>
          <a:noFill/>
        </p:spPr>
        <p:txBody>
          <a:bodyPr wrap="none" rtlCol="0" anchor="t"/>
          <a:lstStyle/>
          <a:p>
            <a:pPr marL="0" indent="0" algn="ctr">
              <a:lnSpc>
                <a:spcPts val="3825"/>
              </a:lnSpc>
              <a:buNone/>
            </a:pPr>
            <a:r>
              <a:rPr lang="en-US" sz="3060" b="1" dirty="0">
                <a:solidFill>
                  <a:srgbClr val="396AF1"/>
                </a:solidFill>
                <a:latin typeface="Calibri" panose="020F0502020204030204" charset="0"/>
                <a:ea typeface="Barlow" pitchFamily="34" charset="-122"/>
                <a:cs typeface="Calibri" panose="020F0502020204030204" charset="0"/>
              </a:rPr>
              <a:t>The Locations of the Floodings</a:t>
            </a:r>
            <a:endParaRPr lang="en-US" sz="3060" dirty="0">
              <a:latin typeface="Calibri" panose="020F0502020204030204" charset="0"/>
              <a:cs typeface="Calibri" panose="020F0502020204030204" charset="0"/>
            </a:endParaRPr>
          </a:p>
        </p:txBody>
      </p:sp>
      <p:pic>
        <p:nvPicPr>
          <p:cNvPr id="5" name="Image 1" descr="preencoded.png"/>
          <p:cNvPicPr>
            <a:picLocks noChangeAspect="1"/>
          </p:cNvPicPr>
          <p:nvPr/>
        </p:nvPicPr>
        <p:blipFill>
          <a:blip r:embed="rId2"/>
          <a:stretch>
            <a:fillRect/>
          </a:stretch>
        </p:blipFill>
        <p:spPr>
          <a:xfrm>
            <a:off x="3827423" y="2198132"/>
            <a:ext cx="2436733" cy="1505903"/>
          </a:xfrm>
          <a:prstGeom prst="rect">
            <a:avLst/>
          </a:prstGeom>
        </p:spPr>
      </p:pic>
      <p:sp>
        <p:nvSpPr>
          <p:cNvPr id="6" name="Text 2"/>
          <p:cNvSpPr/>
          <p:nvPr/>
        </p:nvSpPr>
        <p:spPr>
          <a:xfrm>
            <a:off x="3827423" y="3898344"/>
            <a:ext cx="1555313" cy="243007"/>
          </a:xfrm>
          <a:prstGeom prst="rect">
            <a:avLst/>
          </a:prstGeom>
          <a:noFill/>
        </p:spPr>
        <p:txBody>
          <a:bodyPr wrap="none" rtlCol="0" anchor="t"/>
          <a:lstStyle/>
          <a:p>
            <a:pPr marL="0" indent="0" algn="l">
              <a:lnSpc>
                <a:spcPts val="1915"/>
              </a:lnSpc>
              <a:buNone/>
            </a:pPr>
            <a:r>
              <a:rPr lang="en-US" sz="1530" b="1" dirty="0">
                <a:solidFill>
                  <a:srgbClr val="396AF1"/>
                </a:solidFill>
                <a:latin typeface="Calibri" panose="020F0502020204030204" charset="0"/>
                <a:ea typeface="Barlow" pitchFamily="34" charset="-122"/>
                <a:cs typeface="Calibri" panose="020F0502020204030204" charset="0"/>
              </a:rPr>
              <a:t>Zilina</a:t>
            </a:r>
            <a:endParaRPr lang="en-US" sz="1530" b="1" dirty="0">
              <a:solidFill>
                <a:srgbClr val="396AF1"/>
              </a:solidFill>
              <a:latin typeface="Calibri" panose="020F0502020204030204" charset="0"/>
              <a:ea typeface="Barlow" pitchFamily="34" charset="-122"/>
              <a:cs typeface="Calibri" panose="020F0502020204030204" charset="0"/>
            </a:endParaRPr>
          </a:p>
        </p:txBody>
      </p:sp>
      <p:sp>
        <p:nvSpPr>
          <p:cNvPr id="7" name="Text 3"/>
          <p:cNvSpPr/>
          <p:nvPr/>
        </p:nvSpPr>
        <p:spPr>
          <a:xfrm>
            <a:off x="3827423" y="4296847"/>
            <a:ext cx="2436733" cy="994886"/>
          </a:xfrm>
          <a:prstGeom prst="rect">
            <a:avLst/>
          </a:prstGeom>
          <a:noFill/>
        </p:spPr>
        <p:txBody>
          <a:bodyPr wrap="square" rtlCol="0" anchor="t"/>
          <a:lstStyle/>
          <a:p>
            <a:pPr marL="0" indent="0" algn="l">
              <a:lnSpc>
                <a:spcPts val="1960"/>
              </a:lnSpc>
              <a:buNone/>
            </a:pPr>
            <a:r>
              <a:rPr lang="en-US" sz="1225" dirty="0">
                <a:solidFill>
                  <a:srgbClr val="272525"/>
                </a:solidFill>
                <a:latin typeface="Calibri" panose="020F0502020204030204" charset="0"/>
                <a:ea typeface="Montserrat" pitchFamily="34" charset="-122"/>
                <a:cs typeface="Calibri" panose="020F0502020204030204" charset="0"/>
              </a:rPr>
              <a:t>Located in the northwestern part of the country, Zilina has experienced multiple floodings over the last three decades.</a:t>
            </a:r>
            <a:endParaRPr lang="en-US" sz="1225" dirty="0">
              <a:solidFill>
                <a:srgbClr val="272525"/>
              </a:solidFill>
              <a:latin typeface="Calibri" panose="020F0502020204030204" charset="0"/>
              <a:ea typeface="Montserrat" pitchFamily="34" charset="-122"/>
              <a:cs typeface="Calibri" panose="020F0502020204030204" charset="0"/>
            </a:endParaRPr>
          </a:p>
        </p:txBody>
      </p:sp>
      <p:pic>
        <p:nvPicPr>
          <p:cNvPr id="8" name="Image 2" descr="preencoded.png"/>
          <p:cNvPicPr>
            <a:picLocks noChangeAspect="1"/>
          </p:cNvPicPr>
          <p:nvPr/>
        </p:nvPicPr>
        <p:blipFill>
          <a:blip r:embed="rId3"/>
          <a:stretch>
            <a:fillRect/>
          </a:stretch>
        </p:blipFill>
        <p:spPr>
          <a:xfrm>
            <a:off x="7402274" y="2198132"/>
            <a:ext cx="2436852" cy="1506022"/>
          </a:xfrm>
          <a:prstGeom prst="rect">
            <a:avLst/>
          </a:prstGeom>
        </p:spPr>
      </p:pic>
      <p:sp>
        <p:nvSpPr>
          <p:cNvPr id="9" name="Text 4"/>
          <p:cNvSpPr/>
          <p:nvPr/>
        </p:nvSpPr>
        <p:spPr>
          <a:xfrm>
            <a:off x="7402274" y="3898463"/>
            <a:ext cx="1555313" cy="243007"/>
          </a:xfrm>
          <a:prstGeom prst="rect">
            <a:avLst/>
          </a:prstGeom>
          <a:noFill/>
        </p:spPr>
        <p:txBody>
          <a:bodyPr wrap="none" rtlCol="0" anchor="t"/>
          <a:lstStyle/>
          <a:p>
            <a:pPr marL="0" indent="0" algn="l">
              <a:lnSpc>
                <a:spcPts val="1915"/>
              </a:lnSpc>
              <a:buNone/>
            </a:pPr>
            <a:r>
              <a:rPr lang="en-US" sz="1530" b="1" dirty="0">
                <a:solidFill>
                  <a:srgbClr val="396AF1"/>
                </a:solidFill>
                <a:latin typeface="Calibri" panose="020F0502020204030204" charset="0"/>
                <a:ea typeface="Barlow" pitchFamily="34" charset="-122"/>
                <a:cs typeface="Calibri" panose="020F0502020204030204" charset="0"/>
              </a:rPr>
              <a:t>Bratislava</a:t>
            </a:r>
            <a:endParaRPr lang="en-US" sz="1530" b="1" dirty="0">
              <a:solidFill>
                <a:srgbClr val="396AF1"/>
              </a:solidFill>
              <a:latin typeface="Calibri" panose="020F0502020204030204" charset="0"/>
              <a:ea typeface="Barlow" pitchFamily="34" charset="-122"/>
              <a:cs typeface="Calibri" panose="020F0502020204030204" charset="0"/>
            </a:endParaRPr>
          </a:p>
        </p:txBody>
      </p:sp>
      <p:sp>
        <p:nvSpPr>
          <p:cNvPr id="10" name="Text 5"/>
          <p:cNvSpPr/>
          <p:nvPr/>
        </p:nvSpPr>
        <p:spPr>
          <a:xfrm>
            <a:off x="7402274" y="4296966"/>
            <a:ext cx="2436852" cy="1243608"/>
          </a:xfrm>
          <a:prstGeom prst="rect">
            <a:avLst/>
          </a:prstGeom>
          <a:noFill/>
        </p:spPr>
        <p:txBody>
          <a:bodyPr wrap="square" rtlCol="0" anchor="t"/>
          <a:lstStyle/>
          <a:p>
            <a:pPr marL="0" indent="0" algn="l">
              <a:lnSpc>
                <a:spcPts val="1960"/>
              </a:lnSpc>
              <a:buNone/>
            </a:pPr>
            <a:r>
              <a:rPr lang="en-US" sz="1225" dirty="0">
                <a:solidFill>
                  <a:srgbClr val="272525"/>
                </a:solidFill>
                <a:latin typeface="Calibri" panose="020F0502020204030204" charset="0"/>
                <a:ea typeface="Montserrat" pitchFamily="34" charset="-122"/>
                <a:cs typeface="Calibri" panose="020F0502020204030204" charset="0"/>
              </a:rPr>
              <a:t>The capital and largest city of Slovakia, Bratislava has faced the threat of flooding for many years due to its position on the banks of the Danube River.</a:t>
            </a:r>
            <a:endParaRPr lang="en-US" sz="1225" dirty="0">
              <a:solidFill>
                <a:srgbClr val="272525"/>
              </a:solidFill>
              <a:latin typeface="Calibri" panose="020F0502020204030204" charset="0"/>
              <a:ea typeface="Montserrat" pitchFamily="34" charset="-122"/>
              <a:cs typeface="Calibri" panose="020F0502020204030204" charset="0"/>
            </a:endParaRPr>
          </a:p>
        </p:txBody>
      </p:sp>
      <p:pic>
        <p:nvPicPr>
          <p:cNvPr id="11" name="Image 3" descr="preencoded.png"/>
          <p:cNvPicPr>
            <a:picLocks noChangeAspect="1"/>
          </p:cNvPicPr>
          <p:nvPr/>
        </p:nvPicPr>
        <p:blipFill>
          <a:blip r:embed="rId4"/>
          <a:stretch>
            <a:fillRect/>
          </a:stretch>
        </p:blipFill>
        <p:spPr>
          <a:xfrm>
            <a:off x="11261725" y="2198132"/>
            <a:ext cx="2436852" cy="1506022"/>
          </a:xfrm>
          <a:prstGeom prst="rect">
            <a:avLst/>
          </a:prstGeom>
        </p:spPr>
      </p:pic>
      <p:sp>
        <p:nvSpPr>
          <p:cNvPr id="12" name="Text 6"/>
          <p:cNvSpPr/>
          <p:nvPr/>
        </p:nvSpPr>
        <p:spPr>
          <a:xfrm>
            <a:off x="11261725" y="3898463"/>
            <a:ext cx="1555313" cy="243007"/>
          </a:xfrm>
          <a:prstGeom prst="rect">
            <a:avLst/>
          </a:prstGeom>
          <a:noFill/>
        </p:spPr>
        <p:txBody>
          <a:bodyPr wrap="none" rtlCol="0" anchor="t"/>
          <a:lstStyle/>
          <a:p>
            <a:pPr marL="0" indent="0" algn="l">
              <a:lnSpc>
                <a:spcPts val="1915"/>
              </a:lnSpc>
              <a:buNone/>
            </a:pPr>
            <a:r>
              <a:rPr lang="en-US" sz="1530" b="1" dirty="0">
                <a:solidFill>
                  <a:srgbClr val="396AF1"/>
                </a:solidFill>
                <a:latin typeface="Calibri" panose="020F0502020204030204" charset="0"/>
                <a:ea typeface="Barlow" pitchFamily="34" charset="-122"/>
                <a:cs typeface="Calibri" panose="020F0502020204030204" charset="0"/>
              </a:rPr>
              <a:t>Trencin</a:t>
            </a:r>
            <a:endParaRPr lang="en-US" sz="1530" b="1" dirty="0">
              <a:solidFill>
                <a:srgbClr val="396AF1"/>
              </a:solidFill>
              <a:latin typeface="Calibri" panose="020F0502020204030204" charset="0"/>
              <a:ea typeface="Barlow" pitchFamily="34" charset="-122"/>
              <a:cs typeface="Calibri" panose="020F0502020204030204" charset="0"/>
            </a:endParaRPr>
          </a:p>
        </p:txBody>
      </p:sp>
      <p:sp>
        <p:nvSpPr>
          <p:cNvPr id="13" name="Text 7"/>
          <p:cNvSpPr/>
          <p:nvPr/>
        </p:nvSpPr>
        <p:spPr>
          <a:xfrm>
            <a:off x="11261725" y="4296966"/>
            <a:ext cx="2436852" cy="746165"/>
          </a:xfrm>
          <a:prstGeom prst="rect">
            <a:avLst/>
          </a:prstGeom>
          <a:noFill/>
        </p:spPr>
        <p:txBody>
          <a:bodyPr wrap="square" rtlCol="0" anchor="t"/>
          <a:lstStyle/>
          <a:p>
            <a:pPr marL="0" indent="0" algn="l">
              <a:lnSpc>
                <a:spcPts val="1960"/>
              </a:lnSpc>
              <a:buNone/>
            </a:pPr>
            <a:r>
              <a:rPr lang="en-US" sz="1225" dirty="0">
                <a:solidFill>
                  <a:srgbClr val="272525"/>
                </a:solidFill>
                <a:latin typeface="Calibri" panose="020F0502020204030204" charset="0"/>
                <a:ea typeface="Montserrat" pitchFamily="34" charset="-122"/>
                <a:cs typeface="Calibri" panose="020F0502020204030204" charset="0"/>
              </a:rPr>
              <a:t>This city in western Slovakia has been hit hard by flooding over the years.</a:t>
            </a:r>
            <a:endParaRPr lang="en-US" sz="1225" dirty="0">
              <a:solidFill>
                <a:srgbClr val="272525"/>
              </a:solidFill>
              <a:latin typeface="Calibri" panose="020F0502020204030204" charset="0"/>
              <a:ea typeface="Montserrat" pitchFamily="34" charset="-122"/>
              <a:cs typeface="Calibri" panose="020F0502020204030204" charset="0"/>
            </a:endParaRPr>
          </a:p>
        </p:txBody>
      </p:sp>
      <p:pic>
        <p:nvPicPr>
          <p:cNvPr id="14" name="Image 4" descr="preencoded.png"/>
          <p:cNvPicPr>
            <a:picLocks noChangeAspect="1"/>
          </p:cNvPicPr>
          <p:nvPr/>
        </p:nvPicPr>
        <p:blipFill>
          <a:blip r:embed="rId5"/>
          <a:stretch>
            <a:fillRect/>
          </a:stretch>
        </p:blipFill>
        <p:spPr>
          <a:xfrm>
            <a:off x="408583" y="2198132"/>
            <a:ext cx="2436733" cy="1505903"/>
          </a:xfrm>
          <a:prstGeom prst="rect">
            <a:avLst/>
          </a:prstGeom>
        </p:spPr>
      </p:pic>
      <p:sp>
        <p:nvSpPr>
          <p:cNvPr id="15" name="Text 8"/>
          <p:cNvSpPr/>
          <p:nvPr/>
        </p:nvSpPr>
        <p:spPr>
          <a:xfrm>
            <a:off x="470178" y="3898344"/>
            <a:ext cx="1555313" cy="243007"/>
          </a:xfrm>
          <a:prstGeom prst="rect">
            <a:avLst/>
          </a:prstGeom>
          <a:noFill/>
        </p:spPr>
        <p:txBody>
          <a:bodyPr wrap="none" rtlCol="0" anchor="t"/>
          <a:lstStyle/>
          <a:p>
            <a:pPr marL="0" indent="0" algn="l">
              <a:lnSpc>
                <a:spcPts val="1915"/>
              </a:lnSpc>
              <a:buNone/>
            </a:pPr>
            <a:r>
              <a:rPr lang="en-US" sz="1530" b="1" dirty="0">
                <a:solidFill>
                  <a:srgbClr val="396AF1"/>
                </a:solidFill>
                <a:latin typeface="Calibri" panose="020F0502020204030204" charset="0"/>
                <a:ea typeface="Barlow" pitchFamily="34" charset="-122"/>
                <a:cs typeface="Calibri" panose="020F0502020204030204" charset="0"/>
              </a:rPr>
              <a:t>Banska Bystrica</a:t>
            </a:r>
            <a:endParaRPr lang="en-US" sz="1530" b="1" dirty="0">
              <a:solidFill>
                <a:srgbClr val="396AF1"/>
              </a:solidFill>
              <a:latin typeface="Calibri" panose="020F0502020204030204" charset="0"/>
              <a:ea typeface="Barlow" pitchFamily="34" charset="-122"/>
              <a:cs typeface="Calibri" panose="020F0502020204030204" charset="0"/>
            </a:endParaRPr>
          </a:p>
        </p:txBody>
      </p:sp>
      <p:sp>
        <p:nvSpPr>
          <p:cNvPr id="16" name="Text 9"/>
          <p:cNvSpPr/>
          <p:nvPr/>
        </p:nvSpPr>
        <p:spPr>
          <a:xfrm>
            <a:off x="470178" y="4296212"/>
            <a:ext cx="2436733" cy="994886"/>
          </a:xfrm>
          <a:prstGeom prst="rect">
            <a:avLst/>
          </a:prstGeom>
          <a:noFill/>
        </p:spPr>
        <p:txBody>
          <a:bodyPr wrap="square" rtlCol="0" anchor="t"/>
          <a:lstStyle/>
          <a:p>
            <a:pPr marL="0" indent="0" algn="l">
              <a:lnSpc>
                <a:spcPts val="1960"/>
              </a:lnSpc>
              <a:buNone/>
            </a:pPr>
            <a:r>
              <a:rPr lang="en-US" sz="1225" dirty="0">
                <a:solidFill>
                  <a:srgbClr val="272525"/>
                </a:solidFill>
                <a:latin typeface="Calibri" panose="020F0502020204030204" charset="0"/>
                <a:ea typeface="Montserrat" pitchFamily="34" charset="-122"/>
                <a:cs typeface="Calibri" panose="020F0502020204030204" charset="0"/>
              </a:rPr>
              <a:t>This central Slovakian city is located near the Hron River, which has caused flooding in the past.</a:t>
            </a:r>
            <a:endParaRPr lang="en-US" sz="1225" dirty="0">
              <a:solidFill>
                <a:srgbClr val="272525"/>
              </a:solidFill>
              <a:latin typeface="Calibri" panose="020F0502020204030204" charset="0"/>
              <a:ea typeface="Montserrat" pitchFamily="34" charset="-122"/>
              <a:cs typeface="Calibri" panose="020F0502020204030204" charset="0"/>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p:spPr>
      </p:sp>
      <p:sp>
        <p:nvSpPr>
          <p:cNvPr id="4" name="Text 1"/>
          <p:cNvSpPr/>
          <p:nvPr/>
        </p:nvSpPr>
        <p:spPr>
          <a:xfrm>
            <a:off x="1760220" y="1447443"/>
            <a:ext cx="11109960" cy="1388745"/>
          </a:xfrm>
          <a:prstGeom prst="rect">
            <a:avLst/>
          </a:prstGeom>
          <a:noFill/>
        </p:spPr>
        <p:txBody>
          <a:bodyPr wrap="square" rtlCol="0" anchor="t"/>
          <a:lstStyle/>
          <a:p>
            <a:pPr marL="0" indent="0" algn="ctr">
              <a:lnSpc>
                <a:spcPts val="5470"/>
              </a:lnSpc>
              <a:buNone/>
            </a:pPr>
            <a:r>
              <a:rPr lang="en-US" sz="4375" b="1" dirty="0">
                <a:solidFill>
                  <a:srgbClr val="396AF1"/>
                </a:solidFill>
                <a:latin typeface="Calibri" panose="020F0502020204030204" charset="0"/>
                <a:ea typeface="Barlow" pitchFamily="34" charset="-122"/>
                <a:cs typeface="Calibri" panose="020F0502020204030204" charset="0"/>
              </a:rPr>
              <a:t>The Rivers Which Caused Most of the Floodings</a:t>
            </a:r>
            <a:endParaRPr lang="en-US" sz="4375" dirty="0">
              <a:latin typeface="Calibri" panose="020F0502020204030204" charset="0"/>
              <a:cs typeface="Calibri" panose="020F0502020204030204" charset="0"/>
            </a:endParaRPr>
          </a:p>
        </p:txBody>
      </p:sp>
      <p:sp>
        <p:nvSpPr>
          <p:cNvPr id="5" name="Shape 2"/>
          <p:cNvSpPr/>
          <p:nvPr/>
        </p:nvSpPr>
        <p:spPr>
          <a:xfrm>
            <a:off x="1760220" y="3280529"/>
            <a:ext cx="3555206" cy="3501509"/>
          </a:xfrm>
          <a:prstGeom prst="roundRect">
            <a:avLst>
              <a:gd name="adj" fmla="val 3807"/>
            </a:avLst>
          </a:prstGeom>
          <a:solidFill>
            <a:srgbClr val="EEEFF5"/>
          </a:solidFill>
        </p:spPr>
      </p:sp>
      <p:sp>
        <p:nvSpPr>
          <p:cNvPr id="6" name="Text 3"/>
          <p:cNvSpPr/>
          <p:nvPr/>
        </p:nvSpPr>
        <p:spPr>
          <a:xfrm>
            <a:off x="1982391" y="3502700"/>
            <a:ext cx="2221944" cy="347186"/>
          </a:xfrm>
          <a:prstGeom prst="rect">
            <a:avLst/>
          </a:prstGeom>
          <a:noFill/>
        </p:spPr>
        <p:txBody>
          <a:bodyPr wrap="none" rtlCol="0" anchor="t"/>
          <a:lstStyle/>
          <a:p>
            <a:pPr marL="0" indent="0" algn="ctr">
              <a:lnSpc>
                <a:spcPts val="2735"/>
              </a:lnSpc>
              <a:buNone/>
            </a:pPr>
            <a:r>
              <a:rPr lang="en-US" sz="2185" b="1" dirty="0">
                <a:solidFill>
                  <a:srgbClr val="396AF1"/>
                </a:solidFill>
                <a:latin typeface="Calibri" panose="020F0502020204030204" charset="0"/>
                <a:ea typeface="Barlow" pitchFamily="34" charset="-122"/>
                <a:cs typeface="Calibri" panose="020F0502020204030204" charset="0"/>
              </a:rPr>
              <a:t>Laborec </a:t>
            </a:r>
            <a:endParaRPr lang="en-US" sz="2185" dirty="0">
              <a:latin typeface="Calibri" panose="020F0502020204030204" charset="0"/>
              <a:cs typeface="Calibri" panose="020F0502020204030204" charset="0"/>
            </a:endParaRPr>
          </a:p>
        </p:txBody>
      </p:sp>
      <p:sp>
        <p:nvSpPr>
          <p:cNvPr id="7" name="Text 4"/>
          <p:cNvSpPr/>
          <p:nvPr/>
        </p:nvSpPr>
        <p:spPr>
          <a:xfrm>
            <a:off x="1982391" y="4072057"/>
            <a:ext cx="3110865" cy="2487811"/>
          </a:xfrm>
          <a:prstGeom prst="rect">
            <a:avLst/>
          </a:prstGeom>
          <a:noFill/>
        </p:spPr>
        <p:txBody>
          <a:bodyPr wrap="square" rtlCol="0" anchor="t"/>
          <a:lstStyle/>
          <a:p>
            <a:pPr marL="0" indent="0" algn="l">
              <a:lnSpc>
                <a:spcPts val="2800"/>
              </a:lnSpc>
              <a:buNone/>
            </a:pPr>
            <a:r>
              <a:rPr lang="en-US" sz="1750" dirty="0">
                <a:solidFill>
                  <a:srgbClr val="272525"/>
                </a:solidFill>
                <a:latin typeface="Calibri" panose="020F0502020204030204" charset="0"/>
                <a:ea typeface="Montserrat" pitchFamily="34" charset="-122"/>
                <a:cs typeface="Calibri" panose="020F0502020204030204" charset="0"/>
              </a:rPr>
              <a:t>The Laborec River in eastern Slovakia has been responsible for numerous floodings, prompting the construction of anti-flooding measures in the area.</a:t>
            </a:r>
            <a:endParaRPr lang="en-US" sz="1750" dirty="0">
              <a:latin typeface="Calibri" panose="020F0502020204030204" charset="0"/>
              <a:cs typeface="Calibri" panose="020F0502020204030204" charset="0"/>
            </a:endParaRPr>
          </a:p>
        </p:txBody>
      </p:sp>
      <p:sp>
        <p:nvSpPr>
          <p:cNvPr id="8" name="Shape 5"/>
          <p:cNvSpPr/>
          <p:nvPr/>
        </p:nvSpPr>
        <p:spPr>
          <a:xfrm>
            <a:off x="5537597" y="3280529"/>
            <a:ext cx="3555206" cy="3501509"/>
          </a:xfrm>
          <a:prstGeom prst="roundRect">
            <a:avLst>
              <a:gd name="adj" fmla="val 3807"/>
            </a:avLst>
          </a:prstGeom>
          <a:solidFill>
            <a:srgbClr val="EEEFF5"/>
          </a:solidFill>
        </p:spPr>
      </p:sp>
      <p:sp>
        <p:nvSpPr>
          <p:cNvPr id="9" name="Text 6"/>
          <p:cNvSpPr/>
          <p:nvPr/>
        </p:nvSpPr>
        <p:spPr>
          <a:xfrm>
            <a:off x="5759768" y="3502700"/>
            <a:ext cx="2221944" cy="347186"/>
          </a:xfrm>
          <a:prstGeom prst="rect">
            <a:avLst/>
          </a:prstGeom>
          <a:noFill/>
        </p:spPr>
        <p:txBody>
          <a:bodyPr wrap="none" rtlCol="0" anchor="t"/>
          <a:lstStyle/>
          <a:p>
            <a:pPr marL="0" indent="0" algn="ctr">
              <a:lnSpc>
                <a:spcPts val="2735"/>
              </a:lnSpc>
              <a:buNone/>
            </a:pPr>
            <a:r>
              <a:rPr lang="en-US" sz="2185" b="1" dirty="0">
                <a:solidFill>
                  <a:srgbClr val="396AF1"/>
                </a:solidFill>
                <a:latin typeface="Calibri" panose="020F0502020204030204" charset="0"/>
                <a:ea typeface="Barlow" pitchFamily="34" charset="-122"/>
                <a:cs typeface="Calibri" panose="020F0502020204030204" charset="0"/>
              </a:rPr>
              <a:t>Ondava </a:t>
            </a:r>
            <a:endParaRPr lang="en-US" sz="2185" dirty="0">
              <a:latin typeface="Calibri" panose="020F0502020204030204" charset="0"/>
              <a:cs typeface="Calibri" panose="020F0502020204030204" charset="0"/>
            </a:endParaRPr>
          </a:p>
        </p:txBody>
      </p:sp>
      <p:sp>
        <p:nvSpPr>
          <p:cNvPr id="10" name="Text 7"/>
          <p:cNvSpPr/>
          <p:nvPr/>
        </p:nvSpPr>
        <p:spPr>
          <a:xfrm>
            <a:off x="5759768" y="4072057"/>
            <a:ext cx="3110865" cy="2487811"/>
          </a:xfrm>
          <a:prstGeom prst="rect">
            <a:avLst/>
          </a:prstGeom>
          <a:noFill/>
        </p:spPr>
        <p:txBody>
          <a:bodyPr wrap="square" rtlCol="0" anchor="t"/>
          <a:lstStyle/>
          <a:p>
            <a:pPr marL="0" indent="0" algn="l">
              <a:lnSpc>
                <a:spcPts val="2800"/>
              </a:lnSpc>
              <a:buNone/>
            </a:pPr>
            <a:r>
              <a:rPr lang="en-US" sz="1750" dirty="0">
                <a:solidFill>
                  <a:srgbClr val="272525"/>
                </a:solidFill>
                <a:latin typeface="Calibri" panose="020F0502020204030204" charset="0"/>
                <a:ea typeface="Montserrat" pitchFamily="34" charset="-122"/>
                <a:cs typeface="Calibri" panose="020F0502020204030204" charset="0"/>
              </a:rPr>
              <a:t>The Ondava River has also caused significant flooding in Slovakia over the years, leading to the construction of levees, dams, and retention ponds in the area.</a:t>
            </a:r>
            <a:endParaRPr lang="en-US" sz="1750" dirty="0">
              <a:latin typeface="Calibri" panose="020F0502020204030204" charset="0"/>
              <a:cs typeface="Calibri" panose="020F0502020204030204" charset="0"/>
            </a:endParaRPr>
          </a:p>
        </p:txBody>
      </p:sp>
      <p:sp>
        <p:nvSpPr>
          <p:cNvPr id="11" name="Shape 8"/>
          <p:cNvSpPr/>
          <p:nvPr/>
        </p:nvSpPr>
        <p:spPr>
          <a:xfrm>
            <a:off x="9314974" y="3280529"/>
            <a:ext cx="3555206" cy="3501509"/>
          </a:xfrm>
          <a:prstGeom prst="roundRect">
            <a:avLst>
              <a:gd name="adj" fmla="val 3807"/>
            </a:avLst>
          </a:prstGeom>
          <a:solidFill>
            <a:srgbClr val="EEEFF5"/>
          </a:solidFill>
        </p:spPr>
      </p:sp>
      <p:sp>
        <p:nvSpPr>
          <p:cNvPr id="12" name="Text 9"/>
          <p:cNvSpPr/>
          <p:nvPr/>
        </p:nvSpPr>
        <p:spPr>
          <a:xfrm>
            <a:off x="9537144" y="3502700"/>
            <a:ext cx="2221944" cy="347186"/>
          </a:xfrm>
          <a:prstGeom prst="rect">
            <a:avLst/>
          </a:prstGeom>
          <a:noFill/>
        </p:spPr>
        <p:txBody>
          <a:bodyPr wrap="none" rtlCol="0" anchor="t"/>
          <a:lstStyle/>
          <a:p>
            <a:pPr marL="0" indent="0" algn="ctr">
              <a:lnSpc>
                <a:spcPts val="2735"/>
              </a:lnSpc>
              <a:buNone/>
            </a:pPr>
            <a:r>
              <a:rPr lang="en-US" sz="2185" b="1" dirty="0">
                <a:solidFill>
                  <a:srgbClr val="396AF1"/>
                </a:solidFill>
                <a:latin typeface="Calibri" panose="020F0502020204030204" charset="0"/>
                <a:ea typeface="Barlow" pitchFamily="34" charset="-122"/>
                <a:cs typeface="Calibri" panose="020F0502020204030204" charset="0"/>
              </a:rPr>
              <a:t>Vah </a:t>
            </a:r>
            <a:endParaRPr lang="en-US" sz="2185" dirty="0">
              <a:latin typeface="Calibri" panose="020F0502020204030204" charset="0"/>
              <a:cs typeface="Calibri" panose="020F0502020204030204" charset="0"/>
            </a:endParaRPr>
          </a:p>
        </p:txBody>
      </p:sp>
      <p:sp>
        <p:nvSpPr>
          <p:cNvPr id="13" name="Text 10"/>
          <p:cNvSpPr/>
          <p:nvPr/>
        </p:nvSpPr>
        <p:spPr>
          <a:xfrm>
            <a:off x="9537144" y="4072057"/>
            <a:ext cx="3110865" cy="2487811"/>
          </a:xfrm>
          <a:prstGeom prst="rect">
            <a:avLst/>
          </a:prstGeom>
          <a:noFill/>
        </p:spPr>
        <p:txBody>
          <a:bodyPr wrap="square" rtlCol="0" anchor="t"/>
          <a:lstStyle/>
          <a:p>
            <a:pPr marL="0" indent="0" algn="l">
              <a:lnSpc>
                <a:spcPts val="2800"/>
              </a:lnSpc>
              <a:buNone/>
            </a:pPr>
            <a:r>
              <a:rPr lang="en-US" sz="1750" dirty="0">
                <a:solidFill>
                  <a:srgbClr val="272525"/>
                </a:solidFill>
                <a:latin typeface="Calibri" panose="020F0502020204030204" charset="0"/>
                <a:ea typeface="Montserrat" pitchFamily="34" charset="-122"/>
                <a:cs typeface="Calibri" panose="020F0502020204030204" charset="0"/>
              </a:rPr>
              <a:t>The Vah River, which flows through western Slovakia, is still a major concern. Construction of the anti-flooding system is ongoing, with an expected cost of €500 million.</a:t>
            </a:r>
            <a:endParaRPr lang="en-US" sz="1750" dirty="0">
              <a:latin typeface="Calibri" panose="020F0502020204030204" charset="0"/>
              <a:cs typeface="Calibri" panose="020F0502020204030204" charset="0"/>
            </a:endParaRPr>
          </a:p>
        </p:txBody>
      </p:sp>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p:spPr>
      </p:sp>
      <p:sp>
        <p:nvSpPr>
          <p:cNvPr id="4" name="Text 1"/>
          <p:cNvSpPr/>
          <p:nvPr/>
        </p:nvSpPr>
        <p:spPr>
          <a:xfrm>
            <a:off x="833199" y="1832134"/>
            <a:ext cx="7477601" cy="1388745"/>
          </a:xfrm>
          <a:prstGeom prst="rect">
            <a:avLst/>
          </a:prstGeom>
          <a:noFill/>
        </p:spPr>
        <p:txBody>
          <a:bodyPr wrap="square" rtlCol="0" anchor="t"/>
          <a:lstStyle/>
          <a:p>
            <a:pPr marL="0" indent="0">
              <a:lnSpc>
                <a:spcPts val="5470"/>
              </a:lnSpc>
              <a:buNone/>
            </a:pPr>
            <a:r>
              <a:rPr lang="en-US" sz="4375" b="1" dirty="0">
                <a:solidFill>
                  <a:srgbClr val="396AF1"/>
                </a:solidFill>
                <a:latin typeface="Calibri" panose="020F0502020204030204" charset="0"/>
                <a:ea typeface="Barlow" pitchFamily="34" charset="-122"/>
                <a:cs typeface="Calibri" panose="020F0502020204030204" charset="0"/>
              </a:rPr>
              <a:t>The Cost of Anti-Flooding Systems</a:t>
            </a:r>
            <a:endParaRPr lang="en-US" sz="4375" dirty="0">
              <a:latin typeface="Calibri" panose="020F0502020204030204" charset="0"/>
              <a:cs typeface="Calibri" panose="020F0502020204030204" charset="0"/>
            </a:endParaRPr>
          </a:p>
        </p:txBody>
      </p:sp>
      <p:sp>
        <p:nvSpPr>
          <p:cNvPr id="5" name="Text 2"/>
          <p:cNvSpPr/>
          <p:nvPr/>
        </p:nvSpPr>
        <p:spPr>
          <a:xfrm>
            <a:off x="833199" y="3554135"/>
            <a:ext cx="7477601" cy="2843213"/>
          </a:xfrm>
          <a:prstGeom prst="rect">
            <a:avLst/>
          </a:prstGeom>
          <a:noFill/>
        </p:spPr>
        <p:txBody>
          <a:bodyPr wrap="square" rtlCol="0" anchor="t"/>
          <a:lstStyle/>
          <a:p>
            <a:pPr marL="0" indent="0" algn="just">
              <a:lnSpc>
                <a:spcPts val="2800"/>
              </a:lnSpc>
              <a:buNone/>
            </a:pPr>
            <a:r>
              <a:rPr lang="en-US" sz="1750" dirty="0">
                <a:solidFill>
                  <a:srgbClr val="272525"/>
                </a:solidFill>
                <a:latin typeface="Calibri" panose="020F0502020204030204" charset="0"/>
                <a:ea typeface="Montserrat" pitchFamily="34" charset="-122"/>
                <a:cs typeface="Calibri" panose="020F0502020204030204" charset="0"/>
              </a:rPr>
              <a:t>The Slovak government has spent over €1.5 billion on anti-flooding systems since 1990. This includes the construction of levees, dams, and retention ponds, as well as the improvement of river channels. Investment in anti-flooding measures has increased substantially over the decades, with spending of €200 million between 1990 and 2000, €500 million between 2001 and 2010, and €800 million between 2011 and 2020. This investment has been crucial for protecting people and infrastructure from flooding.</a:t>
            </a:r>
            <a:endParaRPr lang="en-US" sz="1750" dirty="0">
              <a:latin typeface="Calibri" panose="020F0502020204030204" charset="0"/>
              <a:cs typeface="Calibri" panose="020F0502020204030204" charset="0"/>
            </a:endParaRPr>
          </a:p>
        </p:txBody>
      </p:sp>
      <p:pic>
        <p:nvPicPr>
          <p:cNvPr id="6" name="Image 1" descr="preencoded.png"/>
          <p:cNvPicPr>
            <a:picLocks noChangeAspect="1"/>
          </p:cNvPicPr>
          <p:nvPr/>
        </p:nvPicPr>
        <p:blipFill>
          <a:blip r:embed="rId2"/>
          <a:stretch>
            <a:fillRect/>
          </a:stretch>
        </p:blipFill>
        <p:spPr>
          <a:xfrm>
            <a:off x="9144000" y="0"/>
            <a:ext cx="5486400" cy="822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EEEFF5"/>
          </a:solidFill>
        </p:spPr>
      </p:sp>
      <p:sp>
        <p:nvSpPr>
          <p:cNvPr id="4" name="Text 1"/>
          <p:cNvSpPr/>
          <p:nvPr/>
        </p:nvSpPr>
        <p:spPr>
          <a:xfrm>
            <a:off x="1490980" y="3521472"/>
            <a:ext cx="9342120" cy="694373"/>
          </a:xfrm>
          <a:prstGeom prst="rect">
            <a:avLst/>
          </a:prstGeom>
          <a:noFill/>
        </p:spPr>
        <p:txBody>
          <a:bodyPr wrap="none" rtlCol="0" anchor="t"/>
          <a:lstStyle/>
          <a:p>
            <a:pPr marL="0" indent="0" algn="ctr">
              <a:lnSpc>
                <a:spcPts val="5470"/>
              </a:lnSpc>
              <a:buNone/>
            </a:pPr>
            <a:r>
              <a:rPr lang="en-US" sz="4375" b="1" dirty="0">
                <a:solidFill>
                  <a:srgbClr val="396AF1"/>
                </a:solidFill>
                <a:latin typeface="Calibri" panose="020F0502020204030204" charset="0"/>
                <a:ea typeface="Barlow" pitchFamily="34" charset="-122"/>
                <a:cs typeface="Calibri" panose="020F0502020204030204" charset="0"/>
              </a:rPr>
              <a:t>EU Funding for Anti-Flooding Projects</a:t>
            </a:r>
            <a:endParaRPr lang="en-US" sz="4375" dirty="0">
              <a:latin typeface="Calibri" panose="020F0502020204030204" charset="0"/>
              <a:cs typeface="Calibri" panose="020F0502020204030204" charset="0"/>
            </a:endParaRPr>
          </a:p>
        </p:txBody>
      </p:sp>
      <p:sp>
        <p:nvSpPr>
          <p:cNvPr id="5" name="Text 2"/>
          <p:cNvSpPr/>
          <p:nvPr/>
        </p:nvSpPr>
        <p:spPr>
          <a:xfrm>
            <a:off x="1760220" y="4528780"/>
            <a:ext cx="11109960" cy="1421606"/>
          </a:xfrm>
          <a:prstGeom prst="rect">
            <a:avLst/>
          </a:prstGeom>
          <a:noFill/>
        </p:spPr>
        <p:txBody>
          <a:bodyPr wrap="square" rtlCol="0" anchor="t"/>
          <a:lstStyle/>
          <a:p>
            <a:pPr marL="0" indent="0" algn="just">
              <a:lnSpc>
                <a:spcPts val="2800"/>
              </a:lnSpc>
              <a:buNone/>
            </a:pPr>
            <a:r>
              <a:rPr lang="en-US" sz="1750" dirty="0">
                <a:solidFill>
                  <a:srgbClr val="272525"/>
                </a:solidFill>
                <a:latin typeface="Calibri" panose="020F0502020204030204" charset="0"/>
                <a:ea typeface="Montserrat" pitchFamily="34" charset="-122"/>
                <a:cs typeface="Calibri" panose="020F0502020204030204" charset="0"/>
              </a:rPr>
              <a:t>The Slovak government has received funding from the European Union for anti-flooding projects, particularly between 2007-2013. During this period, the EU provided €200 million for anti-flooding measures in Slovakia. This support from the EU has been vital in helping Slovakia to combat the effects of flooding.</a:t>
            </a:r>
            <a:endParaRPr lang="en-US" sz="1750" dirty="0">
              <a:latin typeface="Calibri" panose="020F0502020204030204" charset="0"/>
              <a:cs typeface="Calibri" panose="020F0502020204030204" charset="0"/>
            </a:endParaRPr>
          </a:p>
        </p:txBody>
      </p:sp>
      <p:pic>
        <p:nvPicPr>
          <p:cNvPr id="6" name="Image 1" descr="preencoded.png"/>
          <p:cNvPicPr>
            <a:picLocks noChangeAspect="1"/>
          </p:cNvPicPr>
          <p:nvPr/>
        </p:nvPicPr>
        <p:blipFill>
          <a:blip r:embed="rId2"/>
          <a:stretch>
            <a:fillRect/>
          </a:stretch>
        </p:blipFill>
        <p:spPr>
          <a:xfrm>
            <a:off x="0" y="0"/>
            <a:ext cx="14630400" cy="23812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sld>
</file>

<file path=ppt/theme/theme1.xml><?xml version="1.0" encoding="utf-8"?>
<a:theme xmlns:a="http://schemas.openxmlformats.org/drawingml/2006/main" name="Gear Drives">
  <a:themeElements>
    <a:clrScheme name="Gear Drives 13">
      <a:dk1>
        <a:srgbClr val="000000"/>
      </a:dk1>
      <a:lt1>
        <a:srgbClr val="FFFFFF"/>
      </a:lt1>
      <a:dk2>
        <a:srgbClr val="000000"/>
      </a:dk2>
      <a:lt2>
        <a:srgbClr val="969696"/>
      </a:lt2>
      <a:accent1>
        <a:srgbClr val="5F5F5F"/>
      </a:accent1>
      <a:accent2>
        <a:srgbClr val="969696"/>
      </a:accent2>
      <a:accent3>
        <a:srgbClr val="FFFFFF"/>
      </a:accent3>
      <a:accent4>
        <a:srgbClr val="000000"/>
      </a:accent4>
      <a:accent5>
        <a:srgbClr val="B6B6B6"/>
      </a:accent5>
      <a:accent6>
        <a:srgbClr val="878787"/>
      </a:accent6>
      <a:hlink>
        <a:srgbClr val="CC3300"/>
      </a:hlink>
      <a:folHlink>
        <a:srgbClr val="996600"/>
      </a:folHlink>
    </a:clrScheme>
    <a:fontScheme name="Gear Drives">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Gear Driv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Gear Driv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Gear Driv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Gear Driv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Gear Driv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Gear Driv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Gear Driv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Gear Driv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Gear Driv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Gear Driv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Gear Driv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Gear Driv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Gear Drives 13">
        <a:dk1>
          <a:srgbClr val="000000"/>
        </a:dk1>
        <a:lt1>
          <a:srgbClr val="FFFFFF"/>
        </a:lt1>
        <a:dk2>
          <a:srgbClr val="000000"/>
        </a:dk2>
        <a:lt2>
          <a:srgbClr val="969696"/>
        </a:lt2>
        <a:accent1>
          <a:srgbClr val="5F5F5F"/>
        </a:accent1>
        <a:accent2>
          <a:srgbClr val="969696"/>
        </a:accent2>
        <a:accent3>
          <a:srgbClr val="FFFFFF"/>
        </a:accent3>
        <a:accent4>
          <a:srgbClr val="000000"/>
        </a:accent4>
        <a:accent5>
          <a:srgbClr val="B6B6B6"/>
        </a:accent5>
        <a:accent6>
          <a:srgbClr val="878787"/>
        </a:accent6>
        <a:hlink>
          <a:srgbClr val="CC3300"/>
        </a:hlink>
        <a:folHlink>
          <a:srgbClr val="9966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4637</Words>
  <Application>WPS Presentation</Application>
  <PresentationFormat>On-screen Show (16:9)</PresentationFormat>
  <Paragraphs>133</Paragraphs>
  <Slides>19</Slides>
  <Notes>12</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19</vt:i4>
      </vt:variant>
    </vt:vector>
  </HeadingPairs>
  <TitlesOfParts>
    <vt:vector size="35" baseType="lpstr">
      <vt:lpstr>Arial</vt:lpstr>
      <vt:lpstr>SimSun</vt:lpstr>
      <vt:lpstr>Wingdings</vt:lpstr>
      <vt:lpstr>Barlow</vt:lpstr>
      <vt:lpstr>Segoe Print</vt:lpstr>
      <vt:lpstr>Barlow</vt:lpstr>
      <vt:lpstr>Barlow</vt:lpstr>
      <vt:lpstr>Montserrat</vt:lpstr>
      <vt:lpstr>Montserrat</vt:lpstr>
      <vt:lpstr>Montserrat</vt:lpstr>
      <vt:lpstr>Calibri</vt:lpstr>
      <vt:lpstr>Microsoft YaHei</vt:lpstr>
      <vt:lpstr>Arial Unicode MS</vt:lpstr>
      <vt:lpstr>MingLiU-ExtB</vt:lpstr>
      <vt:lpstr>Calibri Light</vt:lpstr>
      <vt:lpstr>Gear Drives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User</cp:lastModifiedBy>
  <cp:revision>9</cp:revision>
  <dcterms:created xsi:type="dcterms:W3CDTF">2023-08-16T08:22:00Z</dcterms:created>
  <dcterms:modified xsi:type="dcterms:W3CDTF">2023-08-16T13:02:25Z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72CA901FDC224BF68F6B3E60E5A31BCB</vt:lpwstr>
  </property>
  <property fmtid="{D5CDD505-2E9C-101B-9397-08002B2CF9AE}" pid="3" name="KSOProductBuildVer">
    <vt:lpwstr>1033-11.2.0.11417</vt:lpwstr>
  </property>
</Properties>
</file>